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ink/inkAction1.xml" ContentType="application/vnd.ms-office.inkAction+xml"/>
  <Override PartName="/ppt/tags/tag3.xml" ContentType="application/vnd.openxmlformats-officedocument.presentationml.tags+xml"/>
  <Override PartName="/ppt/ink/inkAction2.xml" ContentType="application/vnd.ms-office.inkAction+xml"/>
  <Override PartName="/ppt/ink/inkAction3.xml" ContentType="application/vnd.ms-office.inkAction+xml"/>
  <Override PartName="/ppt/tags/tag4.xml" ContentType="application/vnd.openxmlformats-officedocument.presentationml.tags+xml"/>
  <Override PartName="/ppt/notesSlides/notesSlide1.xml" ContentType="application/vnd.openxmlformats-officedocument.presentationml.notesSlide+xml"/>
  <Override PartName="/ppt/ink/inkAction4.xml" ContentType="application/vnd.ms-office.inkAction+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erverZoom="100000" strictFirstAndLastChars="0" saveSubsetFonts="1" autoCompressPictures="0">
  <p:sldMasterIdLst>
    <p:sldMasterId id="2147483648" r:id="rId1"/>
  </p:sldMasterIdLst>
  <p:notesMasterIdLst>
    <p:notesMasterId r:id="rId14"/>
  </p:notesMasterIdLst>
  <p:handoutMasterIdLst>
    <p:handoutMasterId r:id="rId15"/>
  </p:handoutMasterIdLst>
  <p:sldIdLst>
    <p:sldId id="259" r:id="rId2"/>
    <p:sldId id="295" r:id="rId3"/>
    <p:sldId id="296" r:id="rId4"/>
    <p:sldId id="297" r:id="rId5"/>
    <p:sldId id="299" r:id="rId6"/>
    <p:sldId id="300" r:id="rId7"/>
    <p:sldId id="306" r:id="rId8"/>
    <p:sldId id="305" r:id="rId9"/>
    <p:sldId id="311" r:id="rId10"/>
    <p:sldId id="309" r:id="rId11"/>
    <p:sldId id="308" r:id="rId12"/>
    <p:sldId id="310" r:id="rId13"/>
  </p:sldIdLst>
  <p:sldSz cx="24384000" cy="13716000"/>
  <p:notesSz cx="6858000" cy="9144000"/>
  <p:defaultTextStyle>
    <a:defPPr>
      <a:defRPr lang="en-US"/>
    </a:defPPr>
    <a:lvl1pPr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1pPr>
    <a:lvl2pPr marL="457200" indent="-2286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2pPr>
    <a:lvl3pPr marL="914400" indent="-4572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3pPr>
    <a:lvl4pPr marL="1371600" indent="-6858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4pPr>
    <a:lvl5pPr marL="1828800" indent="-914400" algn="l" defTabSz="825500" rtl="0" eaLnBrk="0" fontAlgn="base" hangingPunct="0">
      <a:spcBef>
        <a:spcPct val="0"/>
      </a:spcBef>
      <a:spcAft>
        <a:spcPct val="0"/>
      </a:spcAft>
      <a:defRPr sz="2000" kern="1200">
        <a:solidFill>
          <a:srgbClr val="74808C"/>
        </a:solidFill>
        <a:latin typeface="Poppins"/>
        <a:ea typeface="Poppins"/>
        <a:cs typeface="Poppins"/>
        <a:sym typeface="Poppins"/>
      </a:defRPr>
    </a:lvl5pPr>
    <a:lvl6pPr marL="2286000" algn="l" defTabSz="914400" rtl="0" eaLnBrk="1" latinLnBrk="0" hangingPunct="1">
      <a:defRPr sz="2000" kern="1200">
        <a:solidFill>
          <a:srgbClr val="74808C"/>
        </a:solidFill>
        <a:latin typeface="Poppins"/>
        <a:ea typeface="Poppins"/>
        <a:cs typeface="Poppins"/>
        <a:sym typeface="Poppins"/>
      </a:defRPr>
    </a:lvl6pPr>
    <a:lvl7pPr marL="2743200" algn="l" defTabSz="914400" rtl="0" eaLnBrk="1" latinLnBrk="0" hangingPunct="1">
      <a:defRPr sz="2000" kern="1200">
        <a:solidFill>
          <a:srgbClr val="74808C"/>
        </a:solidFill>
        <a:latin typeface="Poppins"/>
        <a:ea typeface="Poppins"/>
        <a:cs typeface="Poppins"/>
        <a:sym typeface="Poppins"/>
      </a:defRPr>
    </a:lvl7pPr>
    <a:lvl8pPr marL="3200400" algn="l" defTabSz="914400" rtl="0" eaLnBrk="1" latinLnBrk="0" hangingPunct="1">
      <a:defRPr sz="2000" kern="1200">
        <a:solidFill>
          <a:srgbClr val="74808C"/>
        </a:solidFill>
        <a:latin typeface="Poppins"/>
        <a:ea typeface="Poppins"/>
        <a:cs typeface="Poppins"/>
        <a:sym typeface="Poppins"/>
      </a:defRPr>
    </a:lvl8pPr>
    <a:lvl9pPr marL="3657600" algn="l" defTabSz="914400" rtl="0" eaLnBrk="1" latinLnBrk="0" hangingPunct="1">
      <a:defRPr sz="2000" kern="1200">
        <a:solidFill>
          <a:srgbClr val="74808C"/>
        </a:solidFill>
        <a:latin typeface="Poppins"/>
        <a:ea typeface="Poppins"/>
        <a:cs typeface="Poppins"/>
        <a:sym typeface="Poppins"/>
      </a:defRPr>
    </a:lvl9pPr>
  </p:defaultTextStyle>
  <p:extLst>
    <p:ext uri="{EFAFB233-063F-42B5-8137-9DF3F51BA10A}">
      <p15:sldGuideLst xmlns:p15="http://schemas.microsoft.com/office/powerpoint/2012/main">
        <p15:guide id="1" pos="7771" userDrawn="1">
          <p15:clr>
            <a:srgbClr val="A4A3A4"/>
          </p15:clr>
        </p15:guide>
        <p15:guide id="2" orient="horz" pos="432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4091"/>
    <a:srgbClr val="BE0024"/>
    <a:srgbClr val="1DA1F2"/>
    <a:srgbClr val="FFFFFF"/>
    <a:srgbClr val="D2DDE6"/>
    <a:srgbClr val="1E202A"/>
    <a:srgbClr val="37394A"/>
    <a:srgbClr val="919BA8"/>
    <a:srgbClr val="71E994"/>
    <a:srgbClr val="71E5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71"/>
    <p:restoredTop sz="92410"/>
  </p:normalViewPr>
  <p:slideViewPr>
    <p:cSldViewPr showGuides="1">
      <p:cViewPr varScale="1">
        <p:scale>
          <a:sx n="41" d="100"/>
          <a:sy n="41" d="100"/>
        </p:scale>
        <p:origin x="835" y="36"/>
      </p:cViewPr>
      <p:guideLst>
        <p:guide pos="7771"/>
        <p:guide orient="horz" pos="4320"/>
      </p:guideLst>
    </p:cSldViewPr>
  </p:slideViewPr>
  <p:outlineViewPr>
    <p:cViewPr>
      <p:scale>
        <a:sx n="33" d="100"/>
        <a:sy n="33" d="100"/>
      </p:scale>
      <p:origin x="0" y="-9232"/>
    </p:cViewPr>
  </p:outlineViewPr>
  <p:notesTextViewPr>
    <p:cViewPr>
      <p:scale>
        <a:sx n="1" d="1"/>
        <a:sy n="1" d="1"/>
      </p:scale>
      <p:origin x="0" y="0"/>
    </p:cViewPr>
  </p:notesTextViewPr>
  <p:sorterViewPr>
    <p:cViewPr varScale="1">
      <p:scale>
        <a:sx n="100" d="100"/>
        <a:sy n="100" d="100"/>
      </p:scale>
      <p:origin x="0" y="0"/>
    </p:cViewPr>
  </p:sorterViewPr>
  <p:notesViewPr>
    <p:cSldViewPr showGuides="1">
      <p:cViewPr varScale="1">
        <p:scale>
          <a:sx n="67" d="100"/>
          <a:sy n="67" d="100"/>
        </p:scale>
        <p:origin x="3118" y="29"/>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C213A7-16A5-814C-ACBA-BE16E4DF58EB}"/>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eaLnBrk="1">
              <a:defRPr sz="1200">
                <a:latin typeface="Poppins" charset="0"/>
                <a:ea typeface="Poppins" charset="0"/>
                <a:cs typeface="Poppins" charset="0"/>
                <a:sym typeface="Poppins" charset="0"/>
              </a:defRPr>
            </a:lvl1pPr>
          </a:lstStyle>
          <a:p>
            <a:pPr>
              <a:defRPr/>
            </a:pPr>
            <a:endParaRPr lang="en-US" altLang="en-US"/>
          </a:p>
        </p:txBody>
      </p:sp>
      <p:sp>
        <p:nvSpPr>
          <p:cNvPr id="3" name="Date Placeholder 2">
            <a:extLst>
              <a:ext uri="{FF2B5EF4-FFF2-40B4-BE49-F238E27FC236}">
                <a16:creationId xmlns:a16="http://schemas.microsoft.com/office/drawing/2014/main" id="{516422B8-D0B5-C14E-85D3-97F52CA0183B}"/>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eaLnBrk="1">
              <a:defRPr sz="1200">
                <a:latin typeface="Poppins" charset="0"/>
                <a:ea typeface="Poppins" charset="0"/>
                <a:cs typeface="Poppins" charset="0"/>
                <a:sym typeface="Poppins" charset="0"/>
              </a:defRPr>
            </a:lvl1pPr>
          </a:lstStyle>
          <a:p>
            <a:pPr>
              <a:defRPr/>
            </a:pPr>
            <a:fld id="{BF59EEA6-3575-CE47-9761-A9B9B87DFB1E}" type="datetimeFigureOut">
              <a:rPr lang="en-US" altLang="en-US"/>
              <a:pPr>
                <a:defRPr/>
              </a:pPr>
              <a:t>1/27/2021</a:t>
            </a:fld>
            <a:endParaRPr lang="en-US" altLang="en-US"/>
          </a:p>
        </p:txBody>
      </p:sp>
      <p:sp>
        <p:nvSpPr>
          <p:cNvPr id="4" name="Footer Placeholder 3">
            <a:extLst>
              <a:ext uri="{FF2B5EF4-FFF2-40B4-BE49-F238E27FC236}">
                <a16:creationId xmlns:a16="http://schemas.microsoft.com/office/drawing/2014/main" id="{CEABF994-FBF7-314B-977A-1FCCA773AEF3}"/>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eaLnBrk="1">
              <a:defRPr sz="1200">
                <a:latin typeface="Poppins" charset="0"/>
                <a:ea typeface="Poppins" charset="0"/>
                <a:cs typeface="Poppins" charset="0"/>
                <a:sym typeface="Poppins" charset="0"/>
              </a:defRPr>
            </a:lvl1pPr>
          </a:lstStyle>
          <a:p>
            <a:pPr>
              <a:defRPr/>
            </a:pPr>
            <a:endParaRPr lang="en-US" altLang="en-US"/>
          </a:p>
        </p:txBody>
      </p:sp>
      <p:sp>
        <p:nvSpPr>
          <p:cNvPr id="5" name="Slide Number Placeholder 4">
            <a:extLst>
              <a:ext uri="{FF2B5EF4-FFF2-40B4-BE49-F238E27FC236}">
                <a16:creationId xmlns:a16="http://schemas.microsoft.com/office/drawing/2014/main" id="{E9A33402-169A-3146-B33E-FB0BD903999F}"/>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a:defRPr sz="1200">
                <a:latin typeface="Poppins" charset="0"/>
                <a:ea typeface="Poppins" charset="0"/>
                <a:cs typeface="Poppins" charset="0"/>
                <a:sym typeface="Poppins" charset="0"/>
              </a:defRPr>
            </a:lvl1pPr>
          </a:lstStyle>
          <a:p>
            <a:pPr>
              <a:defRPr/>
            </a:pPr>
            <a:fld id="{C82D4C2D-640D-334B-92FD-B5792F6CB1AD}"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4741" units="cm"/>
          <inkml:channel name="Y" type="integer" min="-1272" max="2160" units="cm"/>
          <inkml:channel name="T" type="integer" max="2.14748E9" units="dev"/>
        </inkml:traceFormat>
        <inkml:channelProperties>
          <inkml:channelProperty channel="X" name="resolution" value="137.81976" units="1/cm"/>
          <inkml:channelProperty channel="Y" name="resolution" value="176.90721" units="1/cm"/>
          <inkml:channelProperty channel="T" name="resolution" value="1" units="1/dev"/>
        </inkml:channelProperties>
      </inkml:inkSource>
      <inkml:timestamp xml:id="ts0" timeString="2021-01-25T17:48:03.997"/>
    </inkml:context>
    <inkml:brush xml:id="br0">
      <inkml:brushProperty name="width" value="0.05292" units="cm"/>
      <inkml:brushProperty name="height" value="0.05292" units="cm"/>
      <inkml:brushProperty name="color" value="#C00000"/>
    </inkml:brush>
  </inkml:definitions>
  <iact:action type="add" startTime="28162">
    <iact:property name="dataType"/>
    <iact:actionData xml:id="d0">
      <inkml:trace xmlns:inkml="http://www.w3.org/2003/InkML" xml:id="stk0" contextRef="#ctx0" brushRef="#br0">38381 32050 0,'0'-71'2,"-47"71"2,-72 0 14,119-47-3,-118 47-13,0 0 15,-71-71-1,-47 24 1,70 47 0,-23 0 0,142 0-2,-71 0-14,0 0 16,118 47-1,0 0 1,0 143 8,0-143-17,94 24 9,95 47 0,-142-118-2,261 47-14,-25 24 16,24-71 0,-141 0-1,23 0 1,-71 0 0,-71 0-2,72-47-13,-119-24 15,71 71-15,-71-47 16,0-24 5,0 23-5,-48 48-10,-23-70 5,-47 70 3,-47-48 2,94 48-17,-166-71 15,119 71 0,71 0-1</inkml:trace>
    </iact:actionData>
  </iact:action>
  <iact:action type="add" startTime="34480">
    <iact:property name="dataType"/>
    <iact:actionData xml:id="d1">
      <inkml:trace xmlns:inkml="http://www.w3.org/2003/InkML" xml:id="stk1" contextRef="#ctx0" brushRef="#br0">38381 20516 0,'-47'0'16,"47"-47"-10,-119 47 11,-70-71-1,24 24 1,-71 47 0,236-71 5,-473 71-20,237 0 8,-119 0 6,119 47 8,165-47-14,71 71 7,0-24-1,0 24 1,47-71-2,142 166-13,449 70 21,-520-236-8,426 189-13,-71-142 14,-426-47-1,307 71-13,-283-71 13,95 0-13,-166-47 22,0-24-10,-47 24-3,-1-24-2,-306-94 8,-237-72 7,520 237-23,71-71-1,-165 71 9,94-47 14</inkml:trace>
    </iact:actionData>
  </iact:action>
  <iact:action type="add" startTime="35878">
    <iact:property name="dataType"/>
    <iact:actionData xml:id="d2">
      <inkml:trace xmlns:inkml="http://www.w3.org/2003/InkML" xml:id="stk2" contextRef="#ctx0" brushRef="#br0">38499 12079 0,'-47'0'2,"-24"0"9,-47 0 6,-48 0-6,-306 0 12,235 47-12,166-47-10,24 0 13,-307 118-12,283-118 13,-95 118-13,95-118 13,71 47-13,0 24 14,0-23 0,166 23 1,-95-71 5,449 165-20,-450-165-2,-22 0 14,424 71-12,-401-71 13,331 47-14,-95-47 16,-259 0-8,70 0-7,-47 0 14,-71-47 12,0 0-17,-118-24 5,-1-47-5,-282-119 12,211 119-13,143 118-9,-307-118 16,283 118 4,-166-47-19</inkml:trace>
    </iact:actionData>
  </iact:action>
  <iact:action type="add" startTime="47747">
    <iact:property name="dataType"/>
    <iact:actionData xml:id="d3">
      <inkml:trace xmlns:inkml="http://www.w3.org/2003/InkML" xml:id="stk3" contextRef="#ctx0" brushRef="#br0">35592 25362 0,'71'47'3,"-24"-47"5,24 0 9,-24 0-16,72 71 15,235-24 0,237 24 2,-520-71-18,-24 0 14,733 47-11,-733-47-3,24 0 14,756 0-12,-779 0 12,613 0-12,-613 0 13,424-94-13,-401 23 13,47-47-14,-70-1 16,-143-46 0,-94 47-1,24 0 1,-72-1-1,1 48 2,165 71-3,-213-47-13,214 47 12,-332-71-12,331 71 13,-520 0-13,544 0 12,-544-47-12,473 47 13,-473 0-12,520 0-3,24 0 14,-426 0-13,166 47 16,260 1-1,-24-48 1,71 70 0,47-22 0,24 23 0,-24-24-1,24-47-1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4741" units="cm"/>
          <inkml:channel name="Y" type="integer" min="-1272" max="2160" units="cm"/>
          <inkml:channel name="T" type="integer" max="2.14748E9" units="dev"/>
        </inkml:traceFormat>
        <inkml:channelProperties>
          <inkml:channelProperty channel="X" name="resolution" value="137.81976" units="1/cm"/>
          <inkml:channelProperty channel="Y" name="resolution" value="176.90721" units="1/cm"/>
          <inkml:channelProperty channel="T" name="resolution" value="1" units="1/dev"/>
        </inkml:channelProperties>
      </inkml:inkSource>
      <inkml:timestamp xml:id="ts0" timeString="2021-01-25T17:50:06.646"/>
    </inkml:context>
    <inkml:brush xml:id="br0">
      <inkml:brushProperty name="width" value="0.05292" units="cm"/>
      <inkml:brushProperty name="height" value="0.05292" units="cm"/>
      <inkml:brushProperty name="color" value="#FF0000"/>
    </inkml:brush>
  </inkml:definitions>
  <iact:action type="add" startTime="41153">
    <iact:property name="dataType"/>
    <iact:actionData xml:id="d0">
      <inkml:trace xmlns:inkml="http://www.w3.org/2003/InkML" xml:id="stk0" contextRef="#ctx0" brushRef="#br0">65583 14655 0,'-47'0'2,"-24"0"7,23 0 4,-188 0 3,-71 0 1,260 47-15,-24-47 12,-284 0-12,308 71 12,-378-71-12,377 0 13,-377 47-13,378 24 13,-261-24-13,143 24 14,94 47 0,71-70 1,0 23 0,0-24-1,118 24 1,237 47 0,-308-118-2,426 118-12,-355-118 11,591 47-12,-591-47 13,662 71-13,-662-71 12,473 0-12,-473 0 13,355-118-13,-426 118 12,307-47-12,-283-24 15,-71 24 5,-47 47-4,-24-71-9,24 71-8,-189-118 16,165 118-2,-213-48-14,-70-23 15,283 71 0,-213-47-14,213-24 13,-94 71-13,94 0 12,-47 0-12,0 0 14,70 0 1</inkml:trace>
    </iact:actionData>
  </iact:action>
  <iact:action type="add" startTime="43519">
    <iact:property name="dataType"/>
    <iact:actionData xml:id="d1">
      <inkml:trace xmlns:inkml="http://www.w3.org/2003/InkML" xml:id="stk1" contextRef="#ctx0" brushRef="#br0">60218 17609 0,'-71'0'21,"24"0"-4,-24 0-5,24 0-2,-71 0 4,-1 47 3,1 72 0,0-48-1,118-24 1,0 24-1,0-24 1,0 24 0,0-24-1,47 24 1,-47-24 0,48 24 0,23-23-1,47-48 1,0 0-1,118 70 1,48-70 0,-95 0-1,-142 0 0,24 0-14,47 0 15,-71 0-2,24-47-13,-71-24 12,48 24-12,23-24 14,-24-47 2,24 118-3,-71-118-14,47 0 16,24-1-1,-71 1 1,0 71-2,0-24-13,0 24 14,-47 47 1,-24-71 0,23 71-1,-22 0 1,-49 0-1,72-47 1,-24 47 0,-47 0-1,0 0 1,0 0 0,0 0 0,70 0-2,-70 47-14,-71-47 16,71 0-1,0 47 1,70-47 17</inkml:trace>
    </iact:actionData>
  </iact:action>
  <iact:action type="add" startTime="61753">
    <iact:property name="dataType"/>
    <iact:actionData xml:id="d2">
      <inkml:trace xmlns:inkml="http://www.w3.org/2003/InkML" xml:id="stk2" contextRef="#ctx0" brushRef="#br0">45376 26827 0,'48'0'42,"22"0"-33,-22 0-3,377 0 11,-378 0-16,733 0 16,-662 0-3,828 0-11,-828 0 11,709 47-11,-780-47-3,72 0 14,660 0-12,-660 71 12,637-71-12,-685 0 13,-24 0-15,662 47 2,-591-47 13,591 0-13,-638 0 12,520 0-12,-544 0 13,379 0-13,-261 0 14</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4741" units="cm"/>
          <inkml:channel name="Y" type="integer" min="-1272" max="2160" units="cm"/>
          <inkml:channel name="T" type="integer" max="2.14748E9" units="dev"/>
        </inkml:traceFormat>
        <inkml:channelProperties>
          <inkml:channelProperty channel="X" name="resolution" value="137.81976" units="1/cm"/>
          <inkml:channelProperty channel="Y" name="resolution" value="176.90721" units="1/cm"/>
          <inkml:channelProperty channel="T" name="resolution" value="1" units="1/dev"/>
        </inkml:channelProperties>
      </inkml:inkSource>
      <inkml:timestamp xml:id="ts0" timeString="2021-01-25T18:10:46.453"/>
    </inkml:context>
    <inkml:brush xml:id="br0">
      <inkml:brushProperty name="width" value="0.05292" units="cm"/>
      <inkml:brushProperty name="height" value="0.05292" units="cm"/>
      <inkml:brushProperty name="color" value="#FF0000"/>
    </inkml:brush>
  </inkml:definitions>
  <iact:action type="add" startTime="38781">
    <iact:property name="dataType"/>
    <iact:actionData xml:id="d0">
      <inkml:trace xmlns:inkml="http://www.w3.org/2003/InkML" xml:id="stk0" contextRef="#ctx0" brushRef="#br0">55964 34508 0,'-71'0'44,"71"-47"8,-47 47-35,47-47-5,0-24 5,-71 24-4,71-24-2,-47-47 7,-24-1-2,24 1 1,47 0-1,0 71 0,-71-24-14,71-47 14,0 0 1,0 70 0,0-23-1,0 24-1,0-24 3,0 24-1,0-24 0,47-47-1,24 71 1,-24-24 0,24-48-1,-24 72 1,24-24-1,-71 24 1</inkml:trace>
    </iact:actionData>
  </iact:action>
  <iact:action type="add" startTime="40273">
    <iact:property name="dataType"/>
    <iact:actionData xml:id="d1">
      <inkml:trace xmlns:inkml="http://www.w3.org/2003/InkML" xml:id="stk1" contextRef="#ctx0" brushRef="#br0">47858 34981 0,'-47'0'41,"47"-47"-36,0 0 7,0-143 4,0-46 1,0 0-1,47-1 1,-47 1 0,0 71 0,0 94-16,0-95 15,0 48 1,0 0-1,0 47 1,0 24-1,0-24 1,0 24 0,0-24 0,47 23-1,-47-23 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4741" units="cm"/>
          <inkml:channel name="Y" type="integer" min="-1272" max="2160" units="cm"/>
          <inkml:channel name="T" type="integer" max="2.14748E9" units="dev"/>
        </inkml:traceFormat>
        <inkml:channelProperties>
          <inkml:channelProperty channel="X" name="resolution" value="137.81976" units="1/cm"/>
          <inkml:channelProperty channel="Y" name="resolution" value="176.90721" units="1/cm"/>
          <inkml:channelProperty channel="T" name="resolution" value="1" units="1/dev"/>
        </inkml:channelProperties>
      </inkml:inkSource>
      <inkml:timestamp xml:id="ts0" timeString="2021-01-25T17:50:06.646"/>
    </inkml:context>
    <inkml:brush xml:id="br0">
      <inkml:brushProperty name="width" value="0.05292" units="cm"/>
      <inkml:brushProperty name="height" value="0.05292" units="cm"/>
      <inkml:brushProperty name="color" value="#FF0000"/>
    </inkml:brush>
  </inkml:definitions>
  <iact:action type="add" startTime="25305">
    <iact:property name="dataType"/>
    <iact:actionData xml:id="d0">
      <inkml:trace xmlns:inkml="http://www.w3.org/2003/InkML" xml:id="stk0" contextRef="#ctx0" brushRef="#br0">59485 30089 0</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0355D674-1AE1-6648-AC93-372A81D62FE3}"/>
              </a:ext>
            </a:extLst>
          </p:cNvPr>
          <p:cNvSpPr>
            <a:spLocks noGrp="1" noRot="1" noChangeAspect="1"/>
          </p:cNvSpPr>
          <p:nvPr>
            <p:ph type="sldImg"/>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sp>
      <p:sp>
        <p:nvSpPr>
          <p:cNvPr id="4098" name="Rectangle 2">
            <a:extLst>
              <a:ext uri="{FF2B5EF4-FFF2-40B4-BE49-F238E27FC236}">
                <a16:creationId xmlns:a16="http://schemas.microsoft.com/office/drawing/2014/main" id="{55895CDA-C751-6E41-BB8C-E18260B9A31E}"/>
              </a:ext>
            </a:extLst>
          </p:cNvPr>
          <p:cNvSpPr>
            <a:spLocks noGrp="1"/>
          </p:cNvSpPr>
          <p:nvPr>
            <p:ph type="body" sz="quarter" idx="1"/>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x-none" altLang="x-none" noProof="0">
                <a:sym typeface="Helvetica Neue" charset="0"/>
              </a:rPr>
              <a:t>Click to edit Master text styles</a:t>
            </a:r>
          </a:p>
          <a:p>
            <a:pPr lvl="1"/>
            <a:r>
              <a:rPr lang="x-none" altLang="x-none" noProof="0">
                <a:sym typeface="Helvetica Neue" charset="0"/>
              </a:rPr>
              <a:t>Second level</a:t>
            </a:r>
          </a:p>
          <a:p>
            <a:pPr lvl="2"/>
            <a:r>
              <a:rPr lang="x-none" altLang="x-none" noProof="0">
                <a:sym typeface="Helvetica Neue" charset="0"/>
              </a:rPr>
              <a:t>Third level</a:t>
            </a:r>
          </a:p>
          <a:p>
            <a:pPr lvl="3"/>
            <a:r>
              <a:rPr lang="x-none" altLang="x-none" noProof="0">
                <a:sym typeface="Helvetica Neue" charset="0"/>
              </a:rPr>
              <a:t>Fourth level</a:t>
            </a:r>
          </a:p>
          <a:p>
            <a:pPr lvl="4"/>
            <a:r>
              <a:rPr lang="x-none" altLang="x-none" noProof="0">
                <a:sym typeface="Helvetica Neue" charset="0"/>
              </a:rPr>
              <a:t>Fifth level</a:t>
            </a:r>
          </a:p>
        </p:txBody>
      </p:sp>
    </p:spTree>
  </p:cSld>
  <p:clrMap bg1="lt1" tx1="dk1" bg2="lt2" tx2="dk2" accent1="accent1" accent2="accent2" accent3="accent3" accent4="accent4" accent5="accent5" accent6="accent6" hlink="hlink" folHlink="folHlink"/>
  <p:notesStyle>
    <a:lvl1pPr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1pPr>
    <a:lvl2pPr indent="2286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2pPr>
    <a:lvl3pPr indent="4572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3pPr>
    <a:lvl4pPr indent="6858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4pPr>
    <a:lvl5pPr indent="914400" algn="l" defTabSz="457200" rtl="0" eaLnBrk="0" fontAlgn="base" hangingPunct="0">
      <a:lnSpc>
        <a:spcPct val="117000"/>
      </a:lnSpc>
      <a:spcBef>
        <a:spcPct val="0"/>
      </a:spcBef>
      <a:spcAft>
        <a:spcPct val="0"/>
      </a:spcAft>
      <a:defRPr sz="2200" kern="1200">
        <a:solidFill>
          <a:srgbClr val="000000"/>
        </a:solidFill>
        <a:latin typeface="Helvetica Neue" charset="0"/>
        <a:ea typeface="Helvetica Neue" charset="0"/>
        <a:cs typeface="Helvetica Neue" charset="0"/>
        <a:sym typeface="Helvetica Neue" panose="02000503000000020004" pitchFamily="2"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1495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2241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271713" y="2177480"/>
            <a:ext cx="19504148" cy="2178050"/>
          </a:xfrm>
        </p:spPr>
        <p:txBody>
          <a:bodyPr/>
          <a:lstStyle>
            <a:lvl1pPr>
              <a:lnSpc>
                <a:spcPct val="100000"/>
              </a:lnSpc>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Content Placeholder 2"/>
          <p:cNvSpPr>
            <a:spLocks noGrp="1"/>
          </p:cNvSpPr>
          <p:nvPr>
            <p:ph idx="1"/>
          </p:nvPr>
        </p:nvSpPr>
        <p:spPr>
          <a:xfrm>
            <a:off x="2271713" y="4569842"/>
            <a:ext cx="20477162" cy="7019925"/>
          </a:xfrm>
        </p:spPr>
        <p:txBody>
          <a:bodyPr/>
          <a:lstStyle>
            <a:lvl1pPr algn="just">
              <a:lnSpc>
                <a:spcPct val="180000"/>
              </a:lnSpc>
              <a:defRPr sz="2200"/>
            </a:lvl1pPr>
            <a:lvl2pPr algn="just">
              <a:lnSpc>
                <a:spcPct val="180000"/>
              </a:lnSpc>
              <a:defRPr sz="2200"/>
            </a:lvl2pPr>
            <a:lvl3pPr algn="just">
              <a:lnSpc>
                <a:spcPct val="180000"/>
              </a:lnSpc>
              <a:defRPr sz="2200"/>
            </a:lvl3pPr>
            <a:lvl4pPr algn="just">
              <a:lnSpc>
                <a:spcPct val="180000"/>
              </a:lnSpc>
              <a:defRPr sz="2200"/>
            </a:lvl4pPr>
            <a:lvl5pPr algn="just">
              <a:lnSpc>
                <a:spcPct val="180000"/>
              </a:lnSpc>
              <a:defRPr sz="22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4">
            <a:extLst>
              <a:ext uri="{FF2B5EF4-FFF2-40B4-BE49-F238E27FC236}">
                <a16:creationId xmlns:a16="http://schemas.microsoft.com/office/drawing/2014/main" id="{35F016E1-9677-EB43-9584-D1E1AD4155C4}"/>
              </a:ext>
            </a:extLst>
          </p:cNvPr>
          <p:cNvSpPr>
            <a:spLocks noGrp="1"/>
          </p:cNvSpPr>
          <p:nvPr>
            <p:ph type="sldNum" sz="quarter" idx="10"/>
          </p:nvPr>
        </p:nvSpPr>
        <p:spPr>
          <a:xfrm>
            <a:off x="22488525" y="809328"/>
            <a:ext cx="895350" cy="482600"/>
          </a:xfrm>
          <a:prstGeom prst="rect">
            <a:avLst/>
          </a:prstGeom>
        </p:spPr>
        <p:txBody>
          <a:bodyPr/>
          <a:lstStyle>
            <a:lvl1pPr>
              <a:defRPr b="0" i="0">
                <a:solidFill>
                  <a:schemeClr val="accent2"/>
                </a:solidFill>
                <a:latin typeface="Montserrat" charset="0"/>
                <a:ea typeface="Montserrat" charset="0"/>
                <a:cs typeface="Montserrat" charset="0"/>
                <a:sym typeface="Poppins" charset="0"/>
              </a:defRPr>
            </a:lvl1pPr>
          </a:lstStyle>
          <a:p>
            <a:pPr>
              <a:defRPr/>
            </a:pPr>
            <a:fld id="{CDE451A0-47B6-574D-A8E6-A6979ECF6B5F}" type="slidenum">
              <a:rPr lang="x-none" altLang="x-none"/>
              <a:pPr>
                <a:defRPr/>
              </a:pPr>
              <a:t>‹#›</a:t>
            </a:fld>
            <a:endParaRPr lang="x-none" altLang="x-none"/>
          </a:p>
        </p:txBody>
      </p:sp>
      <p:grpSp>
        <p:nvGrpSpPr>
          <p:cNvPr id="8" name="Group 3">
            <a:extLst>
              <a:ext uri="{FF2B5EF4-FFF2-40B4-BE49-F238E27FC236}">
                <a16:creationId xmlns:a16="http://schemas.microsoft.com/office/drawing/2014/main" id="{38E2482A-1295-B841-BACA-8AB706DF1BCB}"/>
              </a:ext>
            </a:extLst>
          </p:cNvPr>
          <p:cNvGrpSpPr>
            <a:grpSpLocks/>
          </p:cNvGrpSpPr>
          <p:nvPr userDrawn="1"/>
        </p:nvGrpSpPr>
        <p:grpSpPr bwMode="auto">
          <a:xfrm>
            <a:off x="19896856" y="12263934"/>
            <a:ext cx="3478213" cy="569912"/>
            <a:chOff x="13551417" y="7947226"/>
            <a:chExt cx="3478558" cy="569290"/>
          </a:xfrm>
        </p:grpSpPr>
        <p:sp>
          <p:nvSpPr>
            <p:cNvPr id="9" name="Oval 3">
              <a:extLst>
                <a:ext uri="{FF2B5EF4-FFF2-40B4-BE49-F238E27FC236}">
                  <a16:creationId xmlns:a16="http://schemas.microsoft.com/office/drawing/2014/main" id="{E44CE207-0F3B-B946-AB23-F33D8B118CAB}"/>
                </a:ext>
              </a:extLst>
            </p:cNvPr>
            <p:cNvSpPr>
              <a:spLocks/>
            </p:cNvSpPr>
            <p:nvPr/>
          </p:nvSpPr>
          <p:spPr bwMode="auto">
            <a:xfrm>
              <a:off x="13551417" y="7947226"/>
              <a:ext cx="569970" cy="569290"/>
            </a:xfrm>
            <a:prstGeom prst="ellipse">
              <a:avLst/>
            </a:pr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endParaRPr lang="en-US" altLang="en-US" sz="3200">
                <a:solidFill>
                  <a:srgbClr val="FFFFFF"/>
                </a:solidFill>
                <a:latin typeface="Helvetica Light" charset="0"/>
                <a:ea typeface="Poppins" charset="0"/>
                <a:cs typeface="Poppins" charset="0"/>
                <a:sym typeface="Helvetica Light" charset="0"/>
              </a:endParaRPr>
            </a:p>
          </p:txBody>
        </p:sp>
        <p:sp>
          <p:nvSpPr>
            <p:cNvPr id="10" name="AutoShape 4">
              <a:extLst>
                <a:ext uri="{FF2B5EF4-FFF2-40B4-BE49-F238E27FC236}">
                  <a16:creationId xmlns:a16="http://schemas.microsoft.com/office/drawing/2014/main" id="{FE938A41-B9B1-2F4C-A824-8DC61509C7BF}"/>
                </a:ext>
              </a:extLst>
            </p:cNvPr>
            <p:cNvSpPr>
              <a:spLocks/>
            </p:cNvSpPr>
            <p:nvPr/>
          </p:nvSpPr>
          <p:spPr bwMode="auto">
            <a:xfrm>
              <a:off x="13772102" y="8112146"/>
              <a:ext cx="128600" cy="242622"/>
            </a:xfrm>
            <a:custGeom>
              <a:avLst/>
              <a:gdLst>
                <a:gd name="T0" fmla="*/ 64300 w 21600"/>
                <a:gd name="T1" fmla="*/ 121362 h 21595"/>
                <a:gd name="T2" fmla="*/ 64300 w 21600"/>
                <a:gd name="T3" fmla="*/ 121362 h 21595"/>
                <a:gd name="T4" fmla="*/ 64300 w 21600"/>
                <a:gd name="T5" fmla="*/ 121362 h 21595"/>
                <a:gd name="T6" fmla="*/ 64300 w 21600"/>
                <a:gd name="T7" fmla="*/ 121362 h 21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5">
                  <a:moveTo>
                    <a:pt x="14325" y="0"/>
                  </a:moveTo>
                  <a:cubicBezTo>
                    <a:pt x="11947" y="-5"/>
                    <a:pt x="9683" y="535"/>
                    <a:pt x="8120" y="1477"/>
                  </a:cubicBezTo>
                  <a:cubicBezTo>
                    <a:pt x="6945" y="2186"/>
                    <a:pt x="6249" y="3081"/>
                    <a:pt x="6144" y="4019"/>
                  </a:cubicBezTo>
                  <a:lnTo>
                    <a:pt x="6123" y="7733"/>
                  </a:lnTo>
                  <a:lnTo>
                    <a:pt x="0" y="7733"/>
                  </a:lnTo>
                  <a:lnTo>
                    <a:pt x="0" y="11796"/>
                  </a:lnTo>
                  <a:lnTo>
                    <a:pt x="6103" y="11796"/>
                  </a:lnTo>
                  <a:lnTo>
                    <a:pt x="6052" y="21595"/>
                  </a:lnTo>
                  <a:lnTo>
                    <a:pt x="14509" y="21595"/>
                  </a:lnTo>
                  <a:lnTo>
                    <a:pt x="14509" y="11796"/>
                  </a:lnTo>
                  <a:lnTo>
                    <a:pt x="20469" y="11796"/>
                  </a:lnTo>
                  <a:lnTo>
                    <a:pt x="21447" y="7733"/>
                  </a:lnTo>
                  <a:lnTo>
                    <a:pt x="14509" y="7733"/>
                  </a:lnTo>
                  <a:lnTo>
                    <a:pt x="14509" y="4988"/>
                  </a:lnTo>
                  <a:cubicBezTo>
                    <a:pt x="14453" y="4560"/>
                    <a:pt x="14822" y="4150"/>
                    <a:pt x="15487" y="3901"/>
                  </a:cubicBezTo>
                  <a:cubicBezTo>
                    <a:pt x="15925" y="3738"/>
                    <a:pt x="16459" y="3660"/>
                    <a:pt x="16995" y="3682"/>
                  </a:cubicBezTo>
                  <a:lnTo>
                    <a:pt x="21600" y="3677"/>
                  </a:lnTo>
                  <a:lnTo>
                    <a:pt x="21590" y="0"/>
                  </a:lnTo>
                  <a:lnTo>
                    <a:pt x="14325" y="0"/>
                  </a:lnTo>
                  <a:close/>
                </a:path>
              </a:pathLst>
            </a:custGeom>
            <a:solidFill>
              <a:srgbClr val="1E202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ru-RU"/>
            </a:p>
          </p:txBody>
        </p:sp>
        <p:sp>
          <p:nvSpPr>
            <p:cNvPr id="11" name="Oval 6">
              <a:extLst>
                <a:ext uri="{FF2B5EF4-FFF2-40B4-BE49-F238E27FC236}">
                  <a16:creationId xmlns:a16="http://schemas.microsoft.com/office/drawing/2014/main" id="{80E3BC80-9EE0-FA47-A0D2-D75735049688}"/>
                </a:ext>
              </a:extLst>
            </p:cNvPr>
            <p:cNvSpPr>
              <a:spLocks/>
            </p:cNvSpPr>
            <p:nvPr/>
          </p:nvSpPr>
          <p:spPr bwMode="auto">
            <a:xfrm>
              <a:off x="14278564" y="7947226"/>
              <a:ext cx="569970" cy="569290"/>
            </a:xfrm>
            <a:prstGeom prst="ellipse">
              <a:avLst/>
            </a:pr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endParaRPr lang="en-US" altLang="en-US" sz="3200">
                <a:solidFill>
                  <a:srgbClr val="FFFFFF"/>
                </a:solidFill>
                <a:latin typeface="Helvetica Light" charset="0"/>
                <a:ea typeface="Poppins" charset="0"/>
                <a:cs typeface="Poppins" charset="0"/>
                <a:sym typeface="Helvetica Light" charset="0"/>
              </a:endParaRPr>
            </a:p>
          </p:txBody>
        </p:sp>
        <p:sp>
          <p:nvSpPr>
            <p:cNvPr id="12" name="AutoShape 7">
              <a:extLst>
                <a:ext uri="{FF2B5EF4-FFF2-40B4-BE49-F238E27FC236}">
                  <a16:creationId xmlns:a16="http://schemas.microsoft.com/office/drawing/2014/main" id="{84350E81-E2C0-4F4D-94B7-AA5ADD9186B1}"/>
                </a:ext>
              </a:extLst>
            </p:cNvPr>
            <p:cNvSpPr>
              <a:spLocks/>
            </p:cNvSpPr>
            <p:nvPr/>
          </p:nvSpPr>
          <p:spPr bwMode="auto">
            <a:xfrm>
              <a:off x="14450031" y="8128003"/>
              <a:ext cx="247675" cy="204563"/>
            </a:xfrm>
            <a:custGeom>
              <a:avLst/>
              <a:gdLst>
                <a:gd name="T0" fmla="*/ 123838 w 21600"/>
                <a:gd name="T1" fmla="*/ 106277 h 20609"/>
                <a:gd name="T2" fmla="*/ 123838 w 21600"/>
                <a:gd name="T3" fmla="*/ 106277 h 20609"/>
                <a:gd name="T4" fmla="*/ 123838 w 21600"/>
                <a:gd name="T5" fmla="*/ 106277 h 20609"/>
                <a:gd name="T6" fmla="*/ 123838 w 21600"/>
                <a:gd name="T7" fmla="*/ 106277 h 206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0609">
                  <a:moveTo>
                    <a:pt x="20989" y="488"/>
                  </a:moveTo>
                  <a:cubicBezTo>
                    <a:pt x="20829" y="951"/>
                    <a:pt x="20629" y="1394"/>
                    <a:pt x="20393" y="1811"/>
                  </a:cubicBezTo>
                  <a:cubicBezTo>
                    <a:pt x="20078" y="2370"/>
                    <a:pt x="19700" y="2878"/>
                    <a:pt x="19269" y="3322"/>
                  </a:cubicBezTo>
                  <a:cubicBezTo>
                    <a:pt x="19683" y="3307"/>
                    <a:pt x="20095" y="3243"/>
                    <a:pt x="20498" y="3130"/>
                  </a:cubicBezTo>
                  <a:cubicBezTo>
                    <a:pt x="20877" y="3024"/>
                    <a:pt x="21246" y="2876"/>
                    <a:pt x="21600" y="2687"/>
                  </a:cubicBezTo>
                  <a:cubicBezTo>
                    <a:pt x="21316" y="3218"/>
                    <a:pt x="20987" y="3713"/>
                    <a:pt x="20617" y="4166"/>
                  </a:cubicBezTo>
                  <a:cubicBezTo>
                    <a:pt x="20223" y="4649"/>
                    <a:pt x="19784" y="5081"/>
                    <a:pt x="19309" y="5454"/>
                  </a:cubicBezTo>
                  <a:cubicBezTo>
                    <a:pt x="19444" y="7795"/>
                    <a:pt x="19109" y="10097"/>
                    <a:pt x="18370" y="12200"/>
                  </a:cubicBezTo>
                  <a:cubicBezTo>
                    <a:pt x="17648" y="14253"/>
                    <a:pt x="16533" y="16141"/>
                    <a:pt x="14986" y="17569"/>
                  </a:cubicBezTo>
                  <a:cubicBezTo>
                    <a:pt x="13903" y="18568"/>
                    <a:pt x="12649" y="19278"/>
                    <a:pt x="11333" y="19776"/>
                  </a:cubicBezTo>
                  <a:cubicBezTo>
                    <a:pt x="7577" y="21197"/>
                    <a:pt x="3487" y="20789"/>
                    <a:pt x="0" y="18635"/>
                  </a:cubicBezTo>
                  <a:cubicBezTo>
                    <a:pt x="1193" y="18716"/>
                    <a:pt x="2389" y="18532"/>
                    <a:pt x="3523" y="18094"/>
                  </a:cubicBezTo>
                  <a:cubicBezTo>
                    <a:pt x="4495" y="17719"/>
                    <a:pt x="5407" y="17162"/>
                    <a:pt x="6225" y="16446"/>
                  </a:cubicBezTo>
                  <a:cubicBezTo>
                    <a:pt x="5098" y="16406"/>
                    <a:pt x="4024" y="15887"/>
                    <a:pt x="3208" y="14986"/>
                  </a:cubicBezTo>
                  <a:cubicBezTo>
                    <a:pt x="2632" y="14351"/>
                    <a:pt x="2210" y="13551"/>
                    <a:pt x="1985" y="12667"/>
                  </a:cubicBezTo>
                  <a:cubicBezTo>
                    <a:pt x="2291" y="12709"/>
                    <a:pt x="2600" y="12724"/>
                    <a:pt x="2908" y="12712"/>
                  </a:cubicBezTo>
                  <a:cubicBezTo>
                    <a:pt x="3196" y="12701"/>
                    <a:pt x="3482" y="12666"/>
                    <a:pt x="3766" y="12608"/>
                  </a:cubicBezTo>
                  <a:cubicBezTo>
                    <a:pt x="2710" y="12261"/>
                    <a:pt x="1802" y="11471"/>
                    <a:pt x="1219" y="10392"/>
                  </a:cubicBezTo>
                  <a:cubicBezTo>
                    <a:pt x="728" y="9483"/>
                    <a:pt x="496" y="8418"/>
                    <a:pt x="556" y="7347"/>
                  </a:cubicBezTo>
                  <a:cubicBezTo>
                    <a:pt x="865" y="7528"/>
                    <a:pt x="1185" y="7682"/>
                    <a:pt x="1514" y="7808"/>
                  </a:cubicBezTo>
                  <a:cubicBezTo>
                    <a:pt x="1827" y="7928"/>
                    <a:pt x="2147" y="8023"/>
                    <a:pt x="2471" y="8092"/>
                  </a:cubicBezTo>
                  <a:cubicBezTo>
                    <a:pt x="1633" y="7267"/>
                    <a:pt x="1044" y="6153"/>
                    <a:pt x="791" y="4912"/>
                  </a:cubicBezTo>
                  <a:cubicBezTo>
                    <a:pt x="541" y="3690"/>
                    <a:pt x="630" y="2408"/>
                    <a:pt x="1044" y="1248"/>
                  </a:cubicBezTo>
                  <a:cubicBezTo>
                    <a:pt x="2154" y="2776"/>
                    <a:pt x="3509" y="4041"/>
                    <a:pt x="5034" y="4972"/>
                  </a:cubicBezTo>
                  <a:cubicBezTo>
                    <a:pt x="6714" y="5998"/>
                    <a:pt x="8564" y="6597"/>
                    <a:pt x="10460" y="6728"/>
                  </a:cubicBezTo>
                  <a:cubicBezTo>
                    <a:pt x="9854" y="4014"/>
                    <a:pt x="11145" y="1215"/>
                    <a:pt x="13427" y="291"/>
                  </a:cubicBezTo>
                  <a:cubicBezTo>
                    <a:pt x="15140" y="-403"/>
                    <a:pt x="17045" y="169"/>
                    <a:pt x="18253" y="1739"/>
                  </a:cubicBezTo>
                  <a:cubicBezTo>
                    <a:pt x="18767" y="1670"/>
                    <a:pt x="19270" y="1521"/>
                    <a:pt x="19749" y="1295"/>
                  </a:cubicBezTo>
                  <a:cubicBezTo>
                    <a:pt x="20190" y="1087"/>
                    <a:pt x="20606" y="816"/>
                    <a:pt x="20989" y="488"/>
                  </a:cubicBezTo>
                  <a:close/>
                </a:path>
              </a:pathLst>
            </a:custGeom>
            <a:solidFill>
              <a:srgbClr val="1E202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ru-RU"/>
            </a:p>
          </p:txBody>
        </p:sp>
        <p:sp>
          <p:nvSpPr>
            <p:cNvPr id="16" name="Oval 9">
              <a:extLst>
                <a:ext uri="{FF2B5EF4-FFF2-40B4-BE49-F238E27FC236}">
                  <a16:creationId xmlns:a16="http://schemas.microsoft.com/office/drawing/2014/main" id="{40074889-AEEA-1647-8D33-3149C799BE15}"/>
                </a:ext>
              </a:extLst>
            </p:cNvPr>
            <p:cNvSpPr>
              <a:spLocks/>
            </p:cNvSpPr>
            <p:nvPr/>
          </p:nvSpPr>
          <p:spPr bwMode="auto">
            <a:xfrm>
              <a:off x="15005711" y="7947226"/>
              <a:ext cx="569970" cy="569290"/>
            </a:xfrm>
            <a:prstGeom prst="ellipse">
              <a:avLst/>
            </a:pr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endParaRPr lang="en-US" altLang="en-US" sz="3200">
                <a:solidFill>
                  <a:srgbClr val="FFFFFF"/>
                </a:solidFill>
                <a:latin typeface="Helvetica Light" charset="0"/>
                <a:ea typeface="Poppins" charset="0"/>
                <a:cs typeface="Poppins" charset="0"/>
                <a:sym typeface="Helvetica Light" charset="0"/>
              </a:endParaRPr>
            </a:p>
          </p:txBody>
        </p:sp>
        <p:sp>
          <p:nvSpPr>
            <p:cNvPr id="17" name="AutoShape 10">
              <a:extLst>
                <a:ext uri="{FF2B5EF4-FFF2-40B4-BE49-F238E27FC236}">
                  <a16:creationId xmlns:a16="http://schemas.microsoft.com/office/drawing/2014/main" id="{FE94BD7D-5F2F-D340-AC2D-11078162506A}"/>
                </a:ext>
              </a:extLst>
            </p:cNvPr>
            <p:cNvSpPr>
              <a:spLocks/>
            </p:cNvSpPr>
            <p:nvPr/>
          </p:nvSpPr>
          <p:spPr bwMode="auto">
            <a:xfrm>
              <a:off x="15158126" y="8137518"/>
              <a:ext cx="303243" cy="193464"/>
            </a:xfrm>
            <a:custGeom>
              <a:avLst/>
              <a:gdLst>
                <a:gd name="T0" fmla="*/ 151614 w 20949"/>
                <a:gd name="T1" fmla="*/ 96727 h 20595"/>
                <a:gd name="T2" fmla="*/ 151614 w 20949"/>
                <a:gd name="T3" fmla="*/ 96727 h 20595"/>
                <a:gd name="T4" fmla="*/ 151614 w 20949"/>
                <a:gd name="T5" fmla="*/ 96727 h 20595"/>
                <a:gd name="T6" fmla="*/ 151614 w 20949"/>
                <a:gd name="T7" fmla="*/ 96727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949" h="20595">
                  <a:moveTo>
                    <a:pt x="6669" y="0"/>
                  </a:moveTo>
                  <a:cubicBezTo>
                    <a:pt x="4962" y="0"/>
                    <a:pt x="3255" y="1006"/>
                    <a:pt x="1953" y="3017"/>
                  </a:cubicBezTo>
                  <a:cubicBezTo>
                    <a:pt x="-651" y="7038"/>
                    <a:pt x="-651" y="13558"/>
                    <a:pt x="1953" y="17579"/>
                  </a:cubicBezTo>
                  <a:cubicBezTo>
                    <a:pt x="4557" y="21600"/>
                    <a:pt x="8780" y="21600"/>
                    <a:pt x="11384" y="17579"/>
                  </a:cubicBezTo>
                  <a:cubicBezTo>
                    <a:pt x="13022" y="15050"/>
                    <a:pt x="13627" y="11534"/>
                    <a:pt x="13205" y="8272"/>
                  </a:cubicBezTo>
                  <a:lnTo>
                    <a:pt x="13026" y="8272"/>
                  </a:lnTo>
                  <a:lnTo>
                    <a:pt x="13026" y="8259"/>
                  </a:lnTo>
                  <a:lnTo>
                    <a:pt x="6690" y="8259"/>
                  </a:lnTo>
                  <a:lnTo>
                    <a:pt x="6690" y="12305"/>
                  </a:lnTo>
                  <a:lnTo>
                    <a:pt x="10410" y="12305"/>
                  </a:lnTo>
                  <a:cubicBezTo>
                    <a:pt x="10222" y="13151"/>
                    <a:pt x="9915" y="13949"/>
                    <a:pt x="9477" y="14627"/>
                  </a:cubicBezTo>
                  <a:cubicBezTo>
                    <a:pt x="7927" y="17019"/>
                    <a:pt x="5415" y="17019"/>
                    <a:pt x="3865" y="14627"/>
                  </a:cubicBezTo>
                  <a:cubicBezTo>
                    <a:pt x="2316" y="12234"/>
                    <a:pt x="2316" y="8361"/>
                    <a:pt x="3865" y="5969"/>
                  </a:cubicBezTo>
                  <a:cubicBezTo>
                    <a:pt x="4640" y="4773"/>
                    <a:pt x="5654" y="4174"/>
                    <a:pt x="6669" y="4174"/>
                  </a:cubicBezTo>
                  <a:cubicBezTo>
                    <a:pt x="7633" y="4174"/>
                    <a:pt x="8593" y="4730"/>
                    <a:pt x="9352" y="5808"/>
                  </a:cubicBezTo>
                  <a:lnTo>
                    <a:pt x="11297" y="2894"/>
                  </a:lnTo>
                  <a:cubicBezTo>
                    <a:pt x="10006" y="970"/>
                    <a:pt x="8339" y="0"/>
                    <a:pt x="6669" y="0"/>
                  </a:cubicBezTo>
                  <a:close/>
                  <a:moveTo>
                    <a:pt x="16904" y="5120"/>
                  </a:moveTo>
                  <a:lnTo>
                    <a:pt x="16904" y="8490"/>
                  </a:lnTo>
                  <a:lnTo>
                    <a:pt x="14721" y="8490"/>
                  </a:lnTo>
                  <a:lnTo>
                    <a:pt x="14721" y="11359"/>
                  </a:lnTo>
                  <a:lnTo>
                    <a:pt x="16904" y="11359"/>
                  </a:lnTo>
                  <a:lnTo>
                    <a:pt x="16904" y="14730"/>
                  </a:lnTo>
                  <a:lnTo>
                    <a:pt x="18766" y="14730"/>
                  </a:lnTo>
                  <a:lnTo>
                    <a:pt x="18766" y="11359"/>
                  </a:lnTo>
                  <a:lnTo>
                    <a:pt x="20949" y="11359"/>
                  </a:lnTo>
                  <a:lnTo>
                    <a:pt x="20949" y="8490"/>
                  </a:lnTo>
                  <a:lnTo>
                    <a:pt x="18766" y="8490"/>
                  </a:lnTo>
                  <a:lnTo>
                    <a:pt x="18766" y="5120"/>
                  </a:lnTo>
                  <a:lnTo>
                    <a:pt x="16904" y="5120"/>
                  </a:lnTo>
                  <a:close/>
                </a:path>
              </a:pathLst>
            </a:custGeom>
            <a:solidFill>
              <a:srgbClr val="1E202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ru-RU"/>
            </a:p>
          </p:txBody>
        </p:sp>
        <p:sp>
          <p:nvSpPr>
            <p:cNvPr id="18" name="Oval 12">
              <a:extLst>
                <a:ext uri="{FF2B5EF4-FFF2-40B4-BE49-F238E27FC236}">
                  <a16:creationId xmlns:a16="http://schemas.microsoft.com/office/drawing/2014/main" id="{3815BFA6-0E80-1A42-A6BA-E8960C7CB447}"/>
                </a:ext>
              </a:extLst>
            </p:cNvPr>
            <p:cNvSpPr>
              <a:spLocks/>
            </p:cNvSpPr>
            <p:nvPr/>
          </p:nvSpPr>
          <p:spPr bwMode="auto">
            <a:xfrm>
              <a:off x="15732858" y="7947226"/>
              <a:ext cx="569970" cy="569290"/>
            </a:xfrm>
            <a:prstGeom prst="ellipse">
              <a:avLst/>
            </a:pr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endParaRPr lang="en-US" altLang="en-US" sz="3200">
                <a:solidFill>
                  <a:srgbClr val="FFFFFF"/>
                </a:solidFill>
                <a:latin typeface="Helvetica Light" charset="0"/>
                <a:ea typeface="Poppins" charset="0"/>
                <a:cs typeface="Poppins" charset="0"/>
                <a:sym typeface="Helvetica Light" charset="0"/>
              </a:endParaRPr>
            </a:p>
          </p:txBody>
        </p:sp>
        <p:sp>
          <p:nvSpPr>
            <p:cNvPr id="19" name="AutoShape 13">
              <a:extLst>
                <a:ext uri="{FF2B5EF4-FFF2-40B4-BE49-F238E27FC236}">
                  <a16:creationId xmlns:a16="http://schemas.microsoft.com/office/drawing/2014/main" id="{049D2B6C-B4FD-F04C-9FC1-6A6931AB46DF}"/>
                </a:ext>
              </a:extLst>
            </p:cNvPr>
            <p:cNvSpPr>
              <a:spLocks/>
            </p:cNvSpPr>
            <p:nvPr/>
          </p:nvSpPr>
          <p:spPr bwMode="auto">
            <a:xfrm>
              <a:off x="15913851" y="8118489"/>
              <a:ext cx="227036" cy="225179"/>
            </a:xfrm>
            <a:custGeom>
              <a:avLst/>
              <a:gdLst>
                <a:gd name="T0" fmla="*/ 113518 w 21352"/>
                <a:gd name="T1" fmla="*/ 112590 h 21600"/>
                <a:gd name="T2" fmla="*/ 113518 w 21352"/>
                <a:gd name="T3" fmla="*/ 112590 h 21600"/>
                <a:gd name="T4" fmla="*/ 113518 w 21352"/>
                <a:gd name="T5" fmla="*/ 112590 h 21600"/>
                <a:gd name="T6" fmla="*/ 113518 w 21352"/>
                <a:gd name="T7" fmla="*/ 1125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52" h="21600">
                  <a:moveTo>
                    <a:pt x="2512" y="0"/>
                  </a:moveTo>
                  <a:cubicBezTo>
                    <a:pt x="1868" y="0"/>
                    <a:pt x="1228" y="252"/>
                    <a:pt x="736" y="755"/>
                  </a:cubicBezTo>
                  <a:cubicBezTo>
                    <a:pt x="-246" y="1760"/>
                    <a:pt x="-246" y="3389"/>
                    <a:pt x="736" y="4394"/>
                  </a:cubicBezTo>
                  <a:cubicBezTo>
                    <a:pt x="1719" y="5400"/>
                    <a:pt x="3311" y="5400"/>
                    <a:pt x="4293" y="4394"/>
                  </a:cubicBezTo>
                  <a:cubicBezTo>
                    <a:pt x="5276" y="3389"/>
                    <a:pt x="5276" y="1760"/>
                    <a:pt x="4293" y="755"/>
                  </a:cubicBezTo>
                  <a:cubicBezTo>
                    <a:pt x="3802" y="252"/>
                    <a:pt x="3156" y="0"/>
                    <a:pt x="2512" y="0"/>
                  </a:cubicBezTo>
                  <a:close/>
                  <a:moveTo>
                    <a:pt x="15974" y="6786"/>
                  </a:moveTo>
                  <a:cubicBezTo>
                    <a:pt x="14493" y="6827"/>
                    <a:pt x="13075" y="7479"/>
                    <a:pt x="12048" y="8609"/>
                  </a:cubicBezTo>
                  <a:lnTo>
                    <a:pt x="12048" y="7250"/>
                  </a:lnTo>
                  <a:lnTo>
                    <a:pt x="7561" y="7250"/>
                  </a:lnTo>
                  <a:lnTo>
                    <a:pt x="7561" y="21600"/>
                  </a:lnTo>
                  <a:lnTo>
                    <a:pt x="12048" y="21600"/>
                  </a:lnTo>
                  <a:lnTo>
                    <a:pt x="12048" y="13067"/>
                  </a:lnTo>
                  <a:cubicBezTo>
                    <a:pt x="12157" y="11669"/>
                    <a:pt x="13375" y="10577"/>
                    <a:pt x="14805" y="10756"/>
                  </a:cubicBezTo>
                  <a:cubicBezTo>
                    <a:pt x="16039" y="10911"/>
                    <a:pt x="16934" y="12021"/>
                    <a:pt x="16865" y="13287"/>
                  </a:cubicBezTo>
                  <a:lnTo>
                    <a:pt x="16865" y="21600"/>
                  </a:lnTo>
                  <a:lnTo>
                    <a:pt x="21352" y="21600"/>
                  </a:lnTo>
                  <a:lnTo>
                    <a:pt x="21352" y="13357"/>
                  </a:lnTo>
                  <a:lnTo>
                    <a:pt x="21352" y="13287"/>
                  </a:lnTo>
                  <a:lnTo>
                    <a:pt x="21346" y="13287"/>
                  </a:lnTo>
                  <a:cubicBezTo>
                    <a:pt x="21354" y="12646"/>
                    <a:pt x="21328" y="12016"/>
                    <a:pt x="21244" y="11407"/>
                  </a:cubicBezTo>
                  <a:cubicBezTo>
                    <a:pt x="21154" y="10757"/>
                    <a:pt x="21010" y="10115"/>
                    <a:pt x="20734" y="9532"/>
                  </a:cubicBezTo>
                  <a:cubicBezTo>
                    <a:pt x="20160" y="8321"/>
                    <a:pt x="19052" y="7432"/>
                    <a:pt x="17710" y="7024"/>
                  </a:cubicBezTo>
                  <a:cubicBezTo>
                    <a:pt x="17135" y="6849"/>
                    <a:pt x="16551" y="6770"/>
                    <a:pt x="15974" y="6786"/>
                  </a:cubicBezTo>
                  <a:close/>
                  <a:moveTo>
                    <a:pt x="271" y="7250"/>
                  </a:moveTo>
                  <a:lnTo>
                    <a:pt x="271" y="21600"/>
                  </a:lnTo>
                  <a:lnTo>
                    <a:pt x="4759" y="21600"/>
                  </a:lnTo>
                  <a:lnTo>
                    <a:pt x="4759" y="7250"/>
                  </a:lnTo>
                  <a:lnTo>
                    <a:pt x="271" y="7250"/>
                  </a:lnTo>
                  <a:close/>
                </a:path>
              </a:pathLst>
            </a:custGeom>
            <a:solidFill>
              <a:srgbClr val="1E202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ru-RU"/>
            </a:p>
          </p:txBody>
        </p:sp>
        <p:sp>
          <p:nvSpPr>
            <p:cNvPr id="20" name="Oval 24">
              <a:extLst>
                <a:ext uri="{FF2B5EF4-FFF2-40B4-BE49-F238E27FC236}">
                  <a16:creationId xmlns:a16="http://schemas.microsoft.com/office/drawing/2014/main" id="{0839C006-EEE9-B541-9656-F1F509AE4AFA}"/>
                </a:ext>
              </a:extLst>
            </p:cNvPr>
            <p:cNvSpPr>
              <a:spLocks/>
            </p:cNvSpPr>
            <p:nvPr/>
          </p:nvSpPr>
          <p:spPr bwMode="auto">
            <a:xfrm>
              <a:off x="16460005" y="7947226"/>
              <a:ext cx="569970" cy="569290"/>
            </a:xfrm>
            <a:prstGeom prst="ellipse">
              <a:avLst/>
            </a:pr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endParaRPr lang="en-US" altLang="en-US" sz="3200">
                <a:solidFill>
                  <a:srgbClr val="FFFFFF"/>
                </a:solidFill>
                <a:latin typeface="Helvetica Light" charset="0"/>
                <a:ea typeface="Poppins" charset="0"/>
                <a:cs typeface="Poppins" charset="0"/>
                <a:sym typeface="Helvetica Light" charset="0"/>
              </a:endParaRPr>
            </a:p>
          </p:txBody>
        </p:sp>
        <p:sp>
          <p:nvSpPr>
            <p:cNvPr id="21" name="AutoShape 25">
              <a:extLst>
                <a:ext uri="{FF2B5EF4-FFF2-40B4-BE49-F238E27FC236}">
                  <a16:creationId xmlns:a16="http://schemas.microsoft.com/office/drawing/2014/main" id="{00B18235-E624-9041-9C2D-71D305A87221}"/>
                </a:ext>
              </a:extLst>
            </p:cNvPr>
            <p:cNvSpPr>
              <a:spLocks/>
            </p:cNvSpPr>
            <p:nvPr/>
          </p:nvSpPr>
          <p:spPr bwMode="auto">
            <a:xfrm>
              <a:off x="16633061" y="8120074"/>
              <a:ext cx="225447" cy="223594"/>
            </a:xfrm>
            <a:custGeom>
              <a:avLst/>
              <a:gdLst>
                <a:gd name="T0" fmla="*/ 112718 w 21597"/>
                <a:gd name="T1" fmla="*/ 111813 h 21597"/>
                <a:gd name="T2" fmla="*/ 112718 w 21597"/>
                <a:gd name="T3" fmla="*/ 111813 h 21597"/>
                <a:gd name="T4" fmla="*/ 112718 w 21597"/>
                <a:gd name="T5" fmla="*/ 111813 h 21597"/>
                <a:gd name="T6" fmla="*/ 112718 w 21597"/>
                <a:gd name="T7" fmla="*/ 111813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7" h="21597">
                  <a:moveTo>
                    <a:pt x="4955" y="0"/>
                  </a:moveTo>
                  <a:cubicBezTo>
                    <a:pt x="4242" y="0"/>
                    <a:pt x="3702" y="-2"/>
                    <a:pt x="3248" y="29"/>
                  </a:cubicBezTo>
                  <a:cubicBezTo>
                    <a:pt x="2794" y="59"/>
                    <a:pt x="2425" y="122"/>
                    <a:pt x="2044" y="243"/>
                  </a:cubicBezTo>
                  <a:cubicBezTo>
                    <a:pt x="1625" y="395"/>
                    <a:pt x="1251" y="636"/>
                    <a:pt x="944" y="943"/>
                  </a:cubicBezTo>
                  <a:cubicBezTo>
                    <a:pt x="637" y="1251"/>
                    <a:pt x="396" y="1624"/>
                    <a:pt x="244" y="2044"/>
                  </a:cubicBezTo>
                  <a:cubicBezTo>
                    <a:pt x="122" y="2427"/>
                    <a:pt x="60" y="2800"/>
                    <a:pt x="29" y="3254"/>
                  </a:cubicBezTo>
                  <a:cubicBezTo>
                    <a:pt x="-1" y="3707"/>
                    <a:pt x="0" y="4240"/>
                    <a:pt x="1" y="4950"/>
                  </a:cubicBezTo>
                  <a:lnTo>
                    <a:pt x="1" y="16623"/>
                  </a:lnTo>
                  <a:cubicBezTo>
                    <a:pt x="1" y="17344"/>
                    <a:pt x="-1" y="17886"/>
                    <a:pt x="29" y="18342"/>
                  </a:cubicBezTo>
                  <a:cubicBezTo>
                    <a:pt x="60" y="18799"/>
                    <a:pt x="122" y="19170"/>
                    <a:pt x="244" y="19553"/>
                  </a:cubicBezTo>
                  <a:cubicBezTo>
                    <a:pt x="396" y="19972"/>
                    <a:pt x="637" y="20345"/>
                    <a:pt x="944" y="20653"/>
                  </a:cubicBezTo>
                  <a:cubicBezTo>
                    <a:pt x="1251" y="20960"/>
                    <a:pt x="1625" y="21201"/>
                    <a:pt x="2044" y="21353"/>
                  </a:cubicBezTo>
                  <a:cubicBezTo>
                    <a:pt x="2427" y="21475"/>
                    <a:pt x="2799" y="21537"/>
                    <a:pt x="3254" y="21568"/>
                  </a:cubicBezTo>
                  <a:cubicBezTo>
                    <a:pt x="3708" y="21598"/>
                    <a:pt x="4246" y="21597"/>
                    <a:pt x="4955" y="21596"/>
                  </a:cubicBezTo>
                  <a:lnTo>
                    <a:pt x="16625" y="21596"/>
                  </a:lnTo>
                  <a:cubicBezTo>
                    <a:pt x="17346" y="21596"/>
                    <a:pt x="17884" y="21598"/>
                    <a:pt x="18339" y="21568"/>
                  </a:cubicBezTo>
                  <a:cubicBezTo>
                    <a:pt x="18793" y="21537"/>
                    <a:pt x="19166" y="21475"/>
                    <a:pt x="19548" y="21353"/>
                  </a:cubicBezTo>
                  <a:cubicBezTo>
                    <a:pt x="19967" y="21201"/>
                    <a:pt x="20345" y="20960"/>
                    <a:pt x="20654" y="20653"/>
                  </a:cubicBezTo>
                  <a:cubicBezTo>
                    <a:pt x="20963" y="20345"/>
                    <a:pt x="21202" y="19972"/>
                    <a:pt x="21354" y="19553"/>
                  </a:cubicBezTo>
                  <a:cubicBezTo>
                    <a:pt x="21476" y="19170"/>
                    <a:pt x="21538" y="18796"/>
                    <a:pt x="21569" y="18342"/>
                  </a:cubicBezTo>
                  <a:cubicBezTo>
                    <a:pt x="21599" y="17889"/>
                    <a:pt x="21598" y="17356"/>
                    <a:pt x="21597" y="16646"/>
                  </a:cubicBezTo>
                  <a:lnTo>
                    <a:pt x="21597" y="4973"/>
                  </a:lnTo>
                  <a:cubicBezTo>
                    <a:pt x="21598" y="4252"/>
                    <a:pt x="21599" y="3710"/>
                    <a:pt x="21569" y="3254"/>
                  </a:cubicBezTo>
                  <a:cubicBezTo>
                    <a:pt x="21538" y="2797"/>
                    <a:pt x="21476" y="2426"/>
                    <a:pt x="21354" y="2044"/>
                  </a:cubicBezTo>
                  <a:cubicBezTo>
                    <a:pt x="21202" y="1624"/>
                    <a:pt x="20963" y="1251"/>
                    <a:pt x="20654" y="943"/>
                  </a:cubicBezTo>
                  <a:cubicBezTo>
                    <a:pt x="20345" y="636"/>
                    <a:pt x="19967" y="395"/>
                    <a:pt x="19548" y="243"/>
                  </a:cubicBezTo>
                  <a:cubicBezTo>
                    <a:pt x="19166" y="121"/>
                    <a:pt x="18792" y="59"/>
                    <a:pt x="18339" y="29"/>
                  </a:cubicBezTo>
                  <a:cubicBezTo>
                    <a:pt x="17885" y="-2"/>
                    <a:pt x="17352" y="0"/>
                    <a:pt x="16643" y="0"/>
                  </a:cubicBezTo>
                  <a:lnTo>
                    <a:pt x="4973" y="0"/>
                  </a:lnTo>
                  <a:lnTo>
                    <a:pt x="4955" y="0"/>
                  </a:lnTo>
                  <a:close/>
                  <a:moveTo>
                    <a:pt x="16093" y="2704"/>
                  </a:moveTo>
                  <a:lnTo>
                    <a:pt x="18599" y="2704"/>
                  </a:lnTo>
                  <a:cubicBezTo>
                    <a:pt x="18766" y="2704"/>
                    <a:pt x="18851" y="2704"/>
                    <a:pt x="18941" y="2733"/>
                  </a:cubicBezTo>
                  <a:cubicBezTo>
                    <a:pt x="19039" y="2768"/>
                    <a:pt x="19113" y="2843"/>
                    <a:pt x="19149" y="2941"/>
                  </a:cubicBezTo>
                  <a:cubicBezTo>
                    <a:pt x="19177" y="3031"/>
                    <a:pt x="19178" y="3119"/>
                    <a:pt x="19178" y="3288"/>
                  </a:cubicBezTo>
                  <a:lnTo>
                    <a:pt x="19178" y="5790"/>
                  </a:lnTo>
                  <a:cubicBezTo>
                    <a:pt x="19178" y="5956"/>
                    <a:pt x="19177" y="6041"/>
                    <a:pt x="19149" y="6131"/>
                  </a:cubicBezTo>
                  <a:cubicBezTo>
                    <a:pt x="19113" y="6230"/>
                    <a:pt x="19039" y="6304"/>
                    <a:pt x="18941" y="6340"/>
                  </a:cubicBezTo>
                  <a:cubicBezTo>
                    <a:pt x="18851" y="6368"/>
                    <a:pt x="18763" y="6369"/>
                    <a:pt x="18593" y="6369"/>
                  </a:cubicBezTo>
                  <a:lnTo>
                    <a:pt x="16093" y="6369"/>
                  </a:lnTo>
                  <a:cubicBezTo>
                    <a:pt x="15926" y="6369"/>
                    <a:pt x="15841" y="6368"/>
                    <a:pt x="15751" y="6340"/>
                  </a:cubicBezTo>
                  <a:cubicBezTo>
                    <a:pt x="15653" y="6304"/>
                    <a:pt x="15573" y="6230"/>
                    <a:pt x="15537" y="6131"/>
                  </a:cubicBezTo>
                  <a:cubicBezTo>
                    <a:pt x="15508" y="6041"/>
                    <a:pt x="15514" y="5953"/>
                    <a:pt x="15514" y="5784"/>
                  </a:cubicBezTo>
                  <a:lnTo>
                    <a:pt x="15514" y="3283"/>
                  </a:lnTo>
                  <a:cubicBezTo>
                    <a:pt x="15514" y="3116"/>
                    <a:pt x="15508" y="3031"/>
                    <a:pt x="15537" y="2941"/>
                  </a:cubicBezTo>
                  <a:cubicBezTo>
                    <a:pt x="15573" y="2843"/>
                    <a:pt x="15653" y="2768"/>
                    <a:pt x="15751" y="2733"/>
                  </a:cubicBezTo>
                  <a:cubicBezTo>
                    <a:pt x="15841" y="2704"/>
                    <a:pt x="15923" y="2704"/>
                    <a:pt x="16093" y="2704"/>
                  </a:cubicBezTo>
                  <a:close/>
                  <a:moveTo>
                    <a:pt x="10796" y="6537"/>
                  </a:moveTo>
                  <a:cubicBezTo>
                    <a:pt x="11896" y="6537"/>
                    <a:pt x="13001" y="6953"/>
                    <a:pt x="13841" y="7793"/>
                  </a:cubicBezTo>
                  <a:cubicBezTo>
                    <a:pt x="15520" y="9473"/>
                    <a:pt x="15520" y="12199"/>
                    <a:pt x="13841" y="13878"/>
                  </a:cubicBezTo>
                  <a:cubicBezTo>
                    <a:pt x="12162" y="15558"/>
                    <a:pt x="9436" y="15558"/>
                    <a:pt x="7757" y="13878"/>
                  </a:cubicBezTo>
                  <a:cubicBezTo>
                    <a:pt x="6078" y="12199"/>
                    <a:pt x="6078" y="9473"/>
                    <a:pt x="7757" y="7793"/>
                  </a:cubicBezTo>
                  <a:cubicBezTo>
                    <a:pt x="8597" y="6953"/>
                    <a:pt x="9696" y="6537"/>
                    <a:pt x="10796" y="6537"/>
                  </a:cubicBezTo>
                  <a:close/>
                  <a:moveTo>
                    <a:pt x="2403" y="9565"/>
                  </a:moveTo>
                  <a:lnTo>
                    <a:pt x="4191" y="9565"/>
                  </a:lnTo>
                  <a:cubicBezTo>
                    <a:pt x="3785" y="11684"/>
                    <a:pt x="4397" y="13957"/>
                    <a:pt x="6038" y="15598"/>
                  </a:cubicBezTo>
                  <a:cubicBezTo>
                    <a:pt x="8667" y="18228"/>
                    <a:pt x="12931" y="18228"/>
                    <a:pt x="15560" y="15598"/>
                  </a:cubicBezTo>
                  <a:cubicBezTo>
                    <a:pt x="17201" y="13957"/>
                    <a:pt x="17813" y="11684"/>
                    <a:pt x="17407" y="9565"/>
                  </a:cubicBezTo>
                  <a:lnTo>
                    <a:pt x="19195" y="9565"/>
                  </a:lnTo>
                  <a:lnTo>
                    <a:pt x="19195" y="17567"/>
                  </a:lnTo>
                  <a:cubicBezTo>
                    <a:pt x="19195" y="17800"/>
                    <a:pt x="19194" y="17974"/>
                    <a:pt x="19184" y="18122"/>
                  </a:cubicBezTo>
                  <a:cubicBezTo>
                    <a:pt x="19173" y="18271"/>
                    <a:pt x="19154" y="18396"/>
                    <a:pt x="19114" y="18522"/>
                  </a:cubicBezTo>
                  <a:cubicBezTo>
                    <a:pt x="19064" y="18660"/>
                    <a:pt x="18986" y="18779"/>
                    <a:pt x="18883" y="18881"/>
                  </a:cubicBezTo>
                  <a:cubicBezTo>
                    <a:pt x="18780" y="18983"/>
                    <a:pt x="18655" y="19064"/>
                    <a:pt x="18518" y="19113"/>
                  </a:cubicBezTo>
                  <a:cubicBezTo>
                    <a:pt x="18392" y="19153"/>
                    <a:pt x="18268" y="19172"/>
                    <a:pt x="18119" y="19182"/>
                  </a:cubicBezTo>
                  <a:cubicBezTo>
                    <a:pt x="17969" y="19192"/>
                    <a:pt x="17794" y="19194"/>
                    <a:pt x="17557" y="19194"/>
                  </a:cubicBezTo>
                  <a:lnTo>
                    <a:pt x="4035" y="19194"/>
                  </a:lnTo>
                  <a:cubicBezTo>
                    <a:pt x="3801" y="19194"/>
                    <a:pt x="3628" y="19192"/>
                    <a:pt x="3479" y="19182"/>
                  </a:cubicBezTo>
                  <a:cubicBezTo>
                    <a:pt x="3331" y="19172"/>
                    <a:pt x="3206" y="19153"/>
                    <a:pt x="3080" y="19113"/>
                  </a:cubicBezTo>
                  <a:cubicBezTo>
                    <a:pt x="2943" y="19064"/>
                    <a:pt x="2818" y="18983"/>
                    <a:pt x="2715" y="18881"/>
                  </a:cubicBezTo>
                  <a:cubicBezTo>
                    <a:pt x="2612" y="18779"/>
                    <a:pt x="2534" y="18660"/>
                    <a:pt x="2484" y="18522"/>
                  </a:cubicBezTo>
                  <a:cubicBezTo>
                    <a:pt x="2444" y="18396"/>
                    <a:pt x="2425" y="18273"/>
                    <a:pt x="2414" y="18122"/>
                  </a:cubicBezTo>
                  <a:cubicBezTo>
                    <a:pt x="2404" y="17972"/>
                    <a:pt x="2403" y="17792"/>
                    <a:pt x="2403" y="17555"/>
                  </a:cubicBezTo>
                  <a:lnTo>
                    <a:pt x="2403" y="9565"/>
                  </a:lnTo>
                  <a:close/>
                </a:path>
              </a:pathLst>
            </a:custGeom>
            <a:solidFill>
              <a:srgbClr val="1E202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ru-RU"/>
            </a:p>
          </p:txBody>
        </p:sp>
      </p:grpSp>
      <p:grpSp>
        <p:nvGrpSpPr>
          <p:cNvPr id="22" name="Группа 21">
            <a:extLst>
              <a:ext uri="{FF2B5EF4-FFF2-40B4-BE49-F238E27FC236}">
                <a16:creationId xmlns:a16="http://schemas.microsoft.com/office/drawing/2014/main" id="{683112CA-291C-7B42-B015-8126E4C6B966}"/>
              </a:ext>
            </a:extLst>
          </p:cNvPr>
          <p:cNvGrpSpPr/>
          <p:nvPr userDrawn="1"/>
        </p:nvGrpSpPr>
        <p:grpSpPr>
          <a:xfrm>
            <a:off x="958752" y="12186592"/>
            <a:ext cx="5650561" cy="696961"/>
            <a:chOff x="5821359" y="12281719"/>
            <a:chExt cx="5650561" cy="696961"/>
          </a:xfrm>
        </p:grpSpPr>
        <p:sp>
          <p:nvSpPr>
            <p:cNvPr id="23" name="Text Box 3">
              <a:extLst>
                <a:ext uri="{FF2B5EF4-FFF2-40B4-BE49-F238E27FC236}">
                  <a16:creationId xmlns:a16="http://schemas.microsoft.com/office/drawing/2014/main" id="{E509BD49-9380-D14F-B549-B6D03E78155D}"/>
                </a:ext>
              </a:extLst>
            </p:cNvPr>
            <p:cNvSpPr txBox="1">
              <a:spLocks/>
            </p:cNvSpPr>
            <p:nvPr/>
          </p:nvSpPr>
          <p:spPr bwMode="auto">
            <a:xfrm>
              <a:off x="6752253" y="12359061"/>
              <a:ext cx="4719667"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lnSpc>
                  <a:spcPct val="120000"/>
                </a:lnSpc>
                <a:defRPr/>
              </a:pPr>
              <a:r>
                <a:rPr lang="en-US" altLang="x-none" sz="2500" b="1" spc="300" dirty="0">
                  <a:solidFill>
                    <a:srgbClr val="D4DDE5"/>
                  </a:solidFill>
                  <a:latin typeface="Open Sans" panose="020B0606030504020204" pitchFamily="34" charset="0"/>
                  <a:ea typeface="Open Sans" panose="020B0606030504020204" pitchFamily="34" charset="0"/>
                  <a:cs typeface="Open Sans" panose="020B0606030504020204" pitchFamily="34" charset="0"/>
                  <a:sym typeface="Poppins Medium" charset="0"/>
                </a:rPr>
                <a:t>MARKETING PLAN </a:t>
              </a:r>
              <a:r>
                <a:rPr lang="en-US" altLang="x-none" sz="2500" b="1" spc="300" dirty="0">
                  <a:solidFill>
                    <a:srgbClr val="939BA7"/>
                  </a:solidFill>
                  <a:latin typeface="Open Sans" panose="020B0606030504020204" pitchFamily="34" charset="0"/>
                  <a:ea typeface="Open Sans" panose="020B0606030504020204" pitchFamily="34" charset="0"/>
                  <a:cs typeface="Open Sans" panose="020B0606030504020204" pitchFamily="34" charset="0"/>
                  <a:sym typeface="Poppins Medium" charset="0"/>
                </a:rPr>
                <a:t>2.0</a:t>
              </a:r>
              <a:endParaRPr lang="x-none" altLang="x-none" sz="2500" b="1" spc="300" dirty="0">
                <a:solidFill>
                  <a:srgbClr val="939BA7"/>
                </a:solidFill>
                <a:latin typeface="Open Sans" panose="020B0606030504020204" pitchFamily="34" charset="0"/>
                <a:ea typeface="Open Sans" panose="020B0606030504020204" pitchFamily="34" charset="0"/>
                <a:cs typeface="Open Sans" panose="020B0606030504020204" pitchFamily="34" charset="0"/>
                <a:sym typeface="Poppins Medium" charset="0"/>
              </a:endParaRPr>
            </a:p>
          </p:txBody>
        </p:sp>
        <p:sp>
          <p:nvSpPr>
            <p:cNvPr id="24" name="Скругленный прямоугольник 23">
              <a:extLst>
                <a:ext uri="{FF2B5EF4-FFF2-40B4-BE49-F238E27FC236}">
                  <a16:creationId xmlns:a16="http://schemas.microsoft.com/office/drawing/2014/main" id="{D8843129-8BE0-7D4A-AD9C-44C7028E2F0E}"/>
                </a:ext>
              </a:extLst>
            </p:cNvPr>
            <p:cNvSpPr/>
            <p:nvPr/>
          </p:nvSpPr>
          <p:spPr bwMode="auto">
            <a:xfrm>
              <a:off x="5821359" y="12281719"/>
              <a:ext cx="696961" cy="696961"/>
            </a:xfrm>
            <a:prstGeom prst="roundRect">
              <a:avLst>
                <a:gd name="adj" fmla="val 11359"/>
              </a:avLst>
            </a:prstGeom>
            <a:gradFill flip="none" rotWithShape="1">
              <a:gsLst>
                <a:gs pos="0">
                  <a:schemeClr val="accent1"/>
                </a:gs>
                <a:gs pos="100000">
                  <a:schemeClr val="accent5"/>
                </a:gs>
              </a:gsLst>
              <a:lin ang="13500000" scaled="1"/>
              <a:tileRect/>
            </a:gra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25" name="Text Box 3">
              <a:extLst>
                <a:ext uri="{FF2B5EF4-FFF2-40B4-BE49-F238E27FC236}">
                  <a16:creationId xmlns:a16="http://schemas.microsoft.com/office/drawing/2014/main" id="{F8FFD7B4-8625-7B47-AFB6-70CDBCC6EDAC}"/>
                </a:ext>
              </a:extLst>
            </p:cNvPr>
            <p:cNvSpPr txBox="1">
              <a:spLocks/>
            </p:cNvSpPr>
            <p:nvPr/>
          </p:nvSpPr>
          <p:spPr bwMode="auto">
            <a:xfrm>
              <a:off x="5862230" y="12359061"/>
              <a:ext cx="656090"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lnSpc>
                  <a:spcPct val="120000"/>
                </a:lnSpc>
                <a:defRPr/>
              </a:pPr>
              <a:r>
                <a:rPr lang="en-US" altLang="x-none" sz="2500" b="1" spc="300" dirty="0">
                  <a:solidFill>
                    <a:srgbClr val="1E202A"/>
                  </a:solidFill>
                  <a:latin typeface="Open Sans" panose="020B0606030504020204" pitchFamily="34" charset="0"/>
                  <a:ea typeface="Open Sans" panose="020B0606030504020204" pitchFamily="34" charset="0"/>
                  <a:cs typeface="Open Sans" panose="020B0606030504020204" pitchFamily="34" charset="0"/>
                  <a:sym typeface="Poppins Medium" charset="0"/>
                </a:rPr>
                <a:t>M</a:t>
              </a:r>
              <a:endParaRPr lang="x-none" altLang="x-none" sz="2500" b="1" spc="300" dirty="0">
                <a:solidFill>
                  <a:srgbClr val="1E202A"/>
                </a:solidFill>
                <a:latin typeface="Open Sans" panose="020B0606030504020204" pitchFamily="34" charset="0"/>
                <a:ea typeface="Open Sans" panose="020B0606030504020204" pitchFamily="34" charset="0"/>
                <a:cs typeface="Open Sans" panose="020B0606030504020204" pitchFamily="34" charset="0"/>
                <a:sym typeface="Poppins Medium" charset="0"/>
              </a:endParaRPr>
            </a:p>
          </p:txBody>
        </p:sp>
      </p:grpSp>
    </p:spTree>
    <p:extLst>
      <p:ext uri="{BB962C8B-B14F-4D97-AF65-F5344CB8AC3E}">
        <p14:creationId xmlns:p14="http://schemas.microsoft.com/office/powerpoint/2010/main" val="1075853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with photo">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460864" y="1758084"/>
            <a:ext cx="5113337" cy="5111750"/>
          </a:xfrm>
          <a:solidFill>
            <a:schemeClr val="accent1"/>
          </a:solidFill>
        </p:spPr>
        <p:txBody>
          <a:bodyPr/>
          <a:lstStyle/>
          <a:p>
            <a:pPr lvl="0"/>
            <a:endParaRPr lang="en-US" noProof="0">
              <a:sym typeface="Poppins" charset="0"/>
            </a:endParaRPr>
          </a:p>
        </p:txBody>
      </p:sp>
      <p:sp>
        <p:nvSpPr>
          <p:cNvPr id="10" name="Picture Placeholder 4"/>
          <p:cNvSpPr>
            <a:spLocks noGrp="1"/>
          </p:cNvSpPr>
          <p:nvPr>
            <p:ph type="pic" sz="quarter" idx="12"/>
          </p:nvPr>
        </p:nvSpPr>
        <p:spPr>
          <a:xfrm>
            <a:off x="6863408" y="1758084"/>
            <a:ext cx="5113337" cy="5111750"/>
          </a:xfrm>
          <a:solidFill>
            <a:schemeClr val="accent1"/>
          </a:solidFill>
        </p:spPr>
        <p:txBody>
          <a:bodyPr/>
          <a:lstStyle/>
          <a:p>
            <a:pPr lvl="0"/>
            <a:endParaRPr lang="en-US" noProof="0">
              <a:sym typeface="Poppins" charset="0"/>
            </a:endParaRPr>
          </a:p>
        </p:txBody>
      </p:sp>
      <p:sp>
        <p:nvSpPr>
          <p:cNvPr id="11" name="Picture Placeholder 4"/>
          <p:cNvSpPr>
            <a:spLocks noGrp="1"/>
          </p:cNvSpPr>
          <p:nvPr>
            <p:ph type="pic" sz="quarter" idx="13"/>
          </p:nvPr>
        </p:nvSpPr>
        <p:spPr>
          <a:xfrm>
            <a:off x="12265952" y="1758084"/>
            <a:ext cx="5113337" cy="5111750"/>
          </a:xfrm>
          <a:solidFill>
            <a:schemeClr val="accent1"/>
          </a:solidFill>
        </p:spPr>
        <p:txBody>
          <a:bodyPr/>
          <a:lstStyle/>
          <a:p>
            <a:pPr lvl="0"/>
            <a:endParaRPr lang="en-US" noProof="0">
              <a:sym typeface="Poppins" charset="0"/>
            </a:endParaRPr>
          </a:p>
        </p:txBody>
      </p:sp>
      <p:sp>
        <p:nvSpPr>
          <p:cNvPr id="12" name="Picture Placeholder 4"/>
          <p:cNvSpPr>
            <a:spLocks noGrp="1"/>
          </p:cNvSpPr>
          <p:nvPr>
            <p:ph type="pic" sz="quarter" idx="14"/>
          </p:nvPr>
        </p:nvSpPr>
        <p:spPr>
          <a:xfrm>
            <a:off x="17668497" y="1758084"/>
            <a:ext cx="5113337" cy="5111750"/>
          </a:xfrm>
          <a:solidFill>
            <a:schemeClr val="accent1"/>
          </a:solidFill>
        </p:spPr>
        <p:txBody>
          <a:bodyPr/>
          <a:lstStyle/>
          <a:p>
            <a:pPr lvl="0"/>
            <a:endParaRPr lang="en-US" noProof="0">
              <a:sym typeface="Poppins" charset="0"/>
            </a:endParaRPr>
          </a:p>
        </p:txBody>
      </p:sp>
      <p:sp>
        <p:nvSpPr>
          <p:cNvPr id="13" name="Picture Placeholder 4"/>
          <p:cNvSpPr>
            <a:spLocks noGrp="1"/>
          </p:cNvSpPr>
          <p:nvPr>
            <p:ph type="pic" sz="quarter" idx="15"/>
          </p:nvPr>
        </p:nvSpPr>
        <p:spPr>
          <a:xfrm>
            <a:off x="1460864" y="7247762"/>
            <a:ext cx="5113337" cy="5111750"/>
          </a:xfrm>
          <a:solidFill>
            <a:schemeClr val="accent1"/>
          </a:solidFill>
        </p:spPr>
        <p:txBody>
          <a:bodyPr/>
          <a:lstStyle/>
          <a:p>
            <a:pPr lvl="0"/>
            <a:endParaRPr lang="en-US" noProof="0">
              <a:sym typeface="Poppins" charset="0"/>
            </a:endParaRPr>
          </a:p>
        </p:txBody>
      </p:sp>
      <p:sp>
        <p:nvSpPr>
          <p:cNvPr id="14" name="Picture Placeholder 4"/>
          <p:cNvSpPr>
            <a:spLocks noGrp="1"/>
          </p:cNvSpPr>
          <p:nvPr>
            <p:ph type="pic" sz="quarter" idx="16"/>
          </p:nvPr>
        </p:nvSpPr>
        <p:spPr>
          <a:xfrm>
            <a:off x="6863408" y="7247762"/>
            <a:ext cx="5113337" cy="5111750"/>
          </a:xfrm>
          <a:solidFill>
            <a:schemeClr val="accent1"/>
          </a:solidFill>
        </p:spPr>
        <p:txBody>
          <a:bodyPr/>
          <a:lstStyle/>
          <a:p>
            <a:pPr lvl="0"/>
            <a:endParaRPr lang="en-US" noProof="0">
              <a:sym typeface="Poppins" charset="0"/>
            </a:endParaRPr>
          </a:p>
        </p:txBody>
      </p:sp>
      <p:sp>
        <p:nvSpPr>
          <p:cNvPr id="15" name="Picture Placeholder 4"/>
          <p:cNvSpPr>
            <a:spLocks noGrp="1"/>
          </p:cNvSpPr>
          <p:nvPr>
            <p:ph type="pic" sz="quarter" idx="17"/>
          </p:nvPr>
        </p:nvSpPr>
        <p:spPr>
          <a:xfrm>
            <a:off x="12265952" y="7247762"/>
            <a:ext cx="5113337" cy="5111750"/>
          </a:xfrm>
          <a:solidFill>
            <a:schemeClr val="accent1"/>
          </a:solidFill>
        </p:spPr>
        <p:txBody>
          <a:bodyPr/>
          <a:lstStyle/>
          <a:p>
            <a:pPr lvl="0"/>
            <a:endParaRPr lang="en-US" noProof="0">
              <a:sym typeface="Poppins" charset="0"/>
            </a:endParaRPr>
          </a:p>
        </p:txBody>
      </p:sp>
      <p:sp>
        <p:nvSpPr>
          <p:cNvPr id="16" name="Picture Placeholder 4"/>
          <p:cNvSpPr>
            <a:spLocks noGrp="1"/>
          </p:cNvSpPr>
          <p:nvPr>
            <p:ph type="pic" sz="quarter" idx="18"/>
          </p:nvPr>
        </p:nvSpPr>
        <p:spPr>
          <a:xfrm>
            <a:off x="17668497" y="7247762"/>
            <a:ext cx="5113337" cy="5111750"/>
          </a:xfrm>
          <a:solidFill>
            <a:schemeClr val="accent1"/>
          </a:solidFill>
        </p:spPr>
        <p:txBody>
          <a:bodyPr/>
          <a:lstStyle/>
          <a:p>
            <a:pPr lvl="0"/>
            <a:endParaRPr lang="en-US" noProof="0">
              <a:sym typeface="Poppins" charset="0"/>
            </a:endParaRPr>
          </a:p>
        </p:txBody>
      </p:sp>
      <p:sp>
        <p:nvSpPr>
          <p:cNvPr id="19" name="Rectangle 4">
            <a:extLst>
              <a:ext uri="{FF2B5EF4-FFF2-40B4-BE49-F238E27FC236}">
                <a16:creationId xmlns:a16="http://schemas.microsoft.com/office/drawing/2014/main" id="{C6067F36-9C8D-9840-9931-D24E3DA4580E}"/>
              </a:ext>
            </a:extLst>
          </p:cNvPr>
          <p:cNvSpPr>
            <a:spLocks noGrp="1"/>
          </p:cNvSpPr>
          <p:nvPr>
            <p:ph type="sldNum" sz="quarter" idx="19"/>
          </p:nvPr>
        </p:nvSpPr>
        <p:spPr>
          <a:xfrm>
            <a:off x="22488525" y="593304"/>
            <a:ext cx="895350" cy="482600"/>
          </a:xfrm>
          <a:prstGeom prst="rect">
            <a:avLst/>
          </a:prstGeom>
        </p:spPr>
        <p:txBody>
          <a:bodyPr/>
          <a:lstStyle>
            <a:lvl1pPr>
              <a:defRPr b="0" i="0">
                <a:solidFill>
                  <a:schemeClr val="accent2"/>
                </a:solidFill>
                <a:latin typeface="Montserrat" charset="0"/>
                <a:ea typeface="Montserrat" charset="0"/>
                <a:cs typeface="Montserrat" charset="0"/>
                <a:sym typeface="Poppins" charset="0"/>
              </a:defRPr>
            </a:lvl1pPr>
          </a:lstStyle>
          <a:p>
            <a:pPr>
              <a:defRPr/>
            </a:pPr>
            <a:fld id="{495FC7DF-7707-9845-8231-4E91938DA915}" type="slidenum">
              <a:rPr lang="x-none" altLang="x-none"/>
              <a:pPr>
                <a:defRPr/>
              </a:pPr>
              <a:t>‹#›</a:t>
            </a:fld>
            <a:endParaRPr lang="x-none" altLang="x-none"/>
          </a:p>
        </p:txBody>
      </p:sp>
      <p:grpSp>
        <p:nvGrpSpPr>
          <p:cNvPr id="36" name="Group 3">
            <a:extLst>
              <a:ext uri="{FF2B5EF4-FFF2-40B4-BE49-F238E27FC236}">
                <a16:creationId xmlns:a16="http://schemas.microsoft.com/office/drawing/2014/main" id="{C202C329-66C5-864B-B8E3-3091D2406E3A}"/>
              </a:ext>
            </a:extLst>
          </p:cNvPr>
          <p:cNvGrpSpPr>
            <a:grpSpLocks/>
          </p:cNvGrpSpPr>
          <p:nvPr userDrawn="1"/>
        </p:nvGrpSpPr>
        <p:grpSpPr bwMode="auto">
          <a:xfrm>
            <a:off x="19896856" y="12263934"/>
            <a:ext cx="3478213" cy="569912"/>
            <a:chOff x="13551417" y="7947226"/>
            <a:chExt cx="3478558" cy="569290"/>
          </a:xfrm>
        </p:grpSpPr>
        <p:sp>
          <p:nvSpPr>
            <p:cNvPr id="37" name="Oval 3">
              <a:extLst>
                <a:ext uri="{FF2B5EF4-FFF2-40B4-BE49-F238E27FC236}">
                  <a16:creationId xmlns:a16="http://schemas.microsoft.com/office/drawing/2014/main" id="{77B5E8E2-4353-534E-8DF3-65A385D4F710}"/>
                </a:ext>
              </a:extLst>
            </p:cNvPr>
            <p:cNvSpPr>
              <a:spLocks/>
            </p:cNvSpPr>
            <p:nvPr/>
          </p:nvSpPr>
          <p:spPr bwMode="auto">
            <a:xfrm>
              <a:off x="13551417" y="7947226"/>
              <a:ext cx="569970" cy="569290"/>
            </a:xfrm>
            <a:prstGeom prst="ellipse">
              <a:avLst/>
            </a:pr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endParaRPr lang="en-US" altLang="en-US" sz="3200">
                <a:solidFill>
                  <a:srgbClr val="FFFFFF"/>
                </a:solidFill>
                <a:latin typeface="Helvetica Light" charset="0"/>
                <a:ea typeface="Poppins" charset="0"/>
                <a:cs typeface="Poppins" charset="0"/>
                <a:sym typeface="Helvetica Light" charset="0"/>
              </a:endParaRPr>
            </a:p>
          </p:txBody>
        </p:sp>
        <p:sp>
          <p:nvSpPr>
            <p:cNvPr id="38" name="AutoShape 4">
              <a:extLst>
                <a:ext uri="{FF2B5EF4-FFF2-40B4-BE49-F238E27FC236}">
                  <a16:creationId xmlns:a16="http://schemas.microsoft.com/office/drawing/2014/main" id="{FEEEF743-55BD-1144-953E-798D569D8AE0}"/>
                </a:ext>
              </a:extLst>
            </p:cNvPr>
            <p:cNvSpPr>
              <a:spLocks/>
            </p:cNvSpPr>
            <p:nvPr/>
          </p:nvSpPr>
          <p:spPr bwMode="auto">
            <a:xfrm>
              <a:off x="13772102" y="8112146"/>
              <a:ext cx="128600" cy="242622"/>
            </a:xfrm>
            <a:custGeom>
              <a:avLst/>
              <a:gdLst>
                <a:gd name="T0" fmla="*/ 64300 w 21600"/>
                <a:gd name="T1" fmla="*/ 121362 h 21595"/>
                <a:gd name="T2" fmla="*/ 64300 w 21600"/>
                <a:gd name="T3" fmla="*/ 121362 h 21595"/>
                <a:gd name="T4" fmla="*/ 64300 w 21600"/>
                <a:gd name="T5" fmla="*/ 121362 h 21595"/>
                <a:gd name="T6" fmla="*/ 64300 w 21600"/>
                <a:gd name="T7" fmla="*/ 121362 h 21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595">
                  <a:moveTo>
                    <a:pt x="14325" y="0"/>
                  </a:moveTo>
                  <a:cubicBezTo>
                    <a:pt x="11947" y="-5"/>
                    <a:pt x="9683" y="535"/>
                    <a:pt x="8120" y="1477"/>
                  </a:cubicBezTo>
                  <a:cubicBezTo>
                    <a:pt x="6945" y="2186"/>
                    <a:pt x="6249" y="3081"/>
                    <a:pt x="6144" y="4019"/>
                  </a:cubicBezTo>
                  <a:lnTo>
                    <a:pt x="6123" y="7733"/>
                  </a:lnTo>
                  <a:lnTo>
                    <a:pt x="0" y="7733"/>
                  </a:lnTo>
                  <a:lnTo>
                    <a:pt x="0" y="11796"/>
                  </a:lnTo>
                  <a:lnTo>
                    <a:pt x="6103" y="11796"/>
                  </a:lnTo>
                  <a:lnTo>
                    <a:pt x="6052" y="21595"/>
                  </a:lnTo>
                  <a:lnTo>
                    <a:pt x="14509" y="21595"/>
                  </a:lnTo>
                  <a:lnTo>
                    <a:pt x="14509" y="11796"/>
                  </a:lnTo>
                  <a:lnTo>
                    <a:pt x="20469" y="11796"/>
                  </a:lnTo>
                  <a:lnTo>
                    <a:pt x="21447" y="7733"/>
                  </a:lnTo>
                  <a:lnTo>
                    <a:pt x="14509" y="7733"/>
                  </a:lnTo>
                  <a:lnTo>
                    <a:pt x="14509" y="4988"/>
                  </a:lnTo>
                  <a:cubicBezTo>
                    <a:pt x="14453" y="4560"/>
                    <a:pt x="14822" y="4150"/>
                    <a:pt x="15487" y="3901"/>
                  </a:cubicBezTo>
                  <a:cubicBezTo>
                    <a:pt x="15925" y="3738"/>
                    <a:pt x="16459" y="3660"/>
                    <a:pt x="16995" y="3682"/>
                  </a:cubicBezTo>
                  <a:lnTo>
                    <a:pt x="21600" y="3677"/>
                  </a:lnTo>
                  <a:lnTo>
                    <a:pt x="21590" y="0"/>
                  </a:lnTo>
                  <a:lnTo>
                    <a:pt x="14325" y="0"/>
                  </a:lnTo>
                  <a:close/>
                </a:path>
              </a:pathLst>
            </a:custGeom>
            <a:solidFill>
              <a:srgbClr val="1E202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ru-RU"/>
            </a:p>
          </p:txBody>
        </p:sp>
        <p:sp>
          <p:nvSpPr>
            <p:cNvPr id="39" name="Oval 6">
              <a:extLst>
                <a:ext uri="{FF2B5EF4-FFF2-40B4-BE49-F238E27FC236}">
                  <a16:creationId xmlns:a16="http://schemas.microsoft.com/office/drawing/2014/main" id="{030830E5-DCC1-0745-8B4C-057C47E8391B}"/>
                </a:ext>
              </a:extLst>
            </p:cNvPr>
            <p:cNvSpPr>
              <a:spLocks/>
            </p:cNvSpPr>
            <p:nvPr/>
          </p:nvSpPr>
          <p:spPr bwMode="auto">
            <a:xfrm>
              <a:off x="14278564" y="7947226"/>
              <a:ext cx="569970" cy="569290"/>
            </a:xfrm>
            <a:prstGeom prst="ellipse">
              <a:avLst/>
            </a:pr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endParaRPr lang="en-US" altLang="en-US" sz="3200">
                <a:solidFill>
                  <a:srgbClr val="FFFFFF"/>
                </a:solidFill>
                <a:latin typeface="Helvetica Light" charset="0"/>
                <a:ea typeface="Poppins" charset="0"/>
                <a:cs typeface="Poppins" charset="0"/>
                <a:sym typeface="Helvetica Light" charset="0"/>
              </a:endParaRPr>
            </a:p>
          </p:txBody>
        </p:sp>
        <p:sp>
          <p:nvSpPr>
            <p:cNvPr id="40" name="AutoShape 7">
              <a:extLst>
                <a:ext uri="{FF2B5EF4-FFF2-40B4-BE49-F238E27FC236}">
                  <a16:creationId xmlns:a16="http://schemas.microsoft.com/office/drawing/2014/main" id="{C29360A8-5320-2C47-B8C5-933D4F1BECE9}"/>
                </a:ext>
              </a:extLst>
            </p:cNvPr>
            <p:cNvSpPr>
              <a:spLocks/>
            </p:cNvSpPr>
            <p:nvPr/>
          </p:nvSpPr>
          <p:spPr bwMode="auto">
            <a:xfrm>
              <a:off x="14450031" y="8128003"/>
              <a:ext cx="247675" cy="204563"/>
            </a:xfrm>
            <a:custGeom>
              <a:avLst/>
              <a:gdLst>
                <a:gd name="T0" fmla="*/ 123838 w 21600"/>
                <a:gd name="T1" fmla="*/ 106277 h 20609"/>
                <a:gd name="T2" fmla="*/ 123838 w 21600"/>
                <a:gd name="T3" fmla="*/ 106277 h 20609"/>
                <a:gd name="T4" fmla="*/ 123838 w 21600"/>
                <a:gd name="T5" fmla="*/ 106277 h 20609"/>
                <a:gd name="T6" fmla="*/ 123838 w 21600"/>
                <a:gd name="T7" fmla="*/ 106277 h 206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0609">
                  <a:moveTo>
                    <a:pt x="20989" y="488"/>
                  </a:moveTo>
                  <a:cubicBezTo>
                    <a:pt x="20829" y="951"/>
                    <a:pt x="20629" y="1394"/>
                    <a:pt x="20393" y="1811"/>
                  </a:cubicBezTo>
                  <a:cubicBezTo>
                    <a:pt x="20078" y="2370"/>
                    <a:pt x="19700" y="2878"/>
                    <a:pt x="19269" y="3322"/>
                  </a:cubicBezTo>
                  <a:cubicBezTo>
                    <a:pt x="19683" y="3307"/>
                    <a:pt x="20095" y="3243"/>
                    <a:pt x="20498" y="3130"/>
                  </a:cubicBezTo>
                  <a:cubicBezTo>
                    <a:pt x="20877" y="3024"/>
                    <a:pt x="21246" y="2876"/>
                    <a:pt x="21600" y="2687"/>
                  </a:cubicBezTo>
                  <a:cubicBezTo>
                    <a:pt x="21316" y="3218"/>
                    <a:pt x="20987" y="3713"/>
                    <a:pt x="20617" y="4166"/>
                  </a:cubicBezTo>
                  <a:cubicBezTo>
                    <a:pt x="20223" y="4649"/>
                    <a:pt x="19784" y="5081"/>
                    <a:pt x="19309" y="5454"/>
                  </a:cubicBezTo>
                  <a:cubicBezTo>
                    <a:pt x="19444" y="7795"/>
                    <a:pt x="19109" y="10097"/>
                    <a:pt x="18370" y="12200"/>
                  </a:cubicBezTo>
                  <a:cubicBezTo>
                    <a:pt x="17648" y="14253"/>
                    <a:pt x="16533" y="16141"/>
                    <a:pt x="14986" y="17569"/>
                  </a:cubicBezTo>
                  <a:cubicBezTo>
                    <a:pt x="13903" y="18568"/>
                    <a:pt x="12649" y="19278"/>
                    <a:pt x="11333" y="19776"/>
                  </a:cubicBezTo>
                  <a:cubicBezTo>
                    <a:pt x="7577" y="21197"/>
                    <a:pt x="3487" y="20789"/>
                    <a:pt x="0" y="18635"/>
                  </a:cubicBezTo>
                  <a:cubicBezTo>
                    <a:pt x="1193" y="18716"/>
                    <a:pt x="2389" y="18532"/>
                    <a:pt x="3523" y="18094"/>
                  </a:cubicBezTo>
                  <a:cubicBezTo>
                    <a:pt x="4495" y="17719"/>
                    <a:pt x="5407" y="17162"/>
                    <a:pt x="6225" y="16446"/>
                  </a:cubicBezTo>
                  <a:cubicBezTo>
                    <a:pt x="5098" y="16406"/>
                    <a:pt x="4024" y="15887"/>
                    <a:pt x="3208" y="14986"/>
                  </a:cubicBezTo>
                  <a:cubicBezTo>
                    <a:pt x="2632" y="14351"/>
                    <a:pt x="2210" y="13551"/>
                    <a:pt x="1985" y="12667"/>
                  </a:cubicBezTo>
                  <a:cubicBezTo>
                    <a:pt x="2291" y="12709"/>
                    <a:pt x="2600" y="12724"/>
                    <a:pt x="2908" y="12712"/>
                  </a:cubicBezTo>
                  <a:cubicBezTo>
                    <a:pt x="3196" y="12701"/>
                    <a:pt x="3482" y="12666"/>
                    <a:pt x="3766" y="12608"/>
                  </a:cubicBezTo>
                  <a:cubicBezTo>
                    <a:pt x="2710" y="12261"/>
                    <a:pt x="1802" y="11471"/>
                    <a:pt x="1219" y="10392"/>
                  </a:cubicBezTo>
                  <a:cubicBezTo>
                    <a:pt x="728" y="9483"/>
                    <a:pt x="496" y="8418"/>
                    <a:pt x="556" y="7347"/>
                  </a:cubicBezTo>
                  <a:cubicBezTo>
                    <a:pt x="865" y="7528"/>
                    <a:pt x="1185" y="7682"/>
                    <a:pt x="1514" y="7808"/>
                  </a:cubicBezTo>
                  <a:cubicBezTo>
                    <a:pt x="1827" y="7928"/>
                    <a:pt x="2147" y="8023"/>
                    <a:pt x="2471" y="8092"/>
                  </a:cubicBezTo>
                  <a:cubicBezTo>
                    <a:pt x="1633" y="7267"/>
                    <a:pt x="1044" y="6153"/>
                    <a:pt x="791" y="4912"/>
                  </a:cubicBezTo>
                  <a:cubicBezTo>
                    <a:pt x="541" y="3690"/>
                    <a:pt x="630" y="2408"/>
                    <a:pt x="1044" y="1248"/>
                  </a:cubicBezTo>
                  <a:cubicBezTo>
                    <a:pt x="2154" y="2776"/>
                    <a:pt x="3509" y="4041"/>
                    <a:pt x="5034" y="4972"/>
                  </a:cubicBezTo>
                  <a:cubicBezTo>
                    <a:pt x="6714" y="5998"/>
                    <a:pt x="8564" y="6597"/>
                    <a:pt x="10460" y="6728"/>
                  </a:cubicBezTo>
                  <a:cubicBezTo>
                    <a:pt x="9854" y="4014"/>
                    <a:pt x="11145" y="1215"/>
                    <a:pt x="13427" y="291"/>
                  </a:cubicBezTo>
                  <a:cubicBezTo>
                    <a:pt x="15140" y="-403"/>
                    <a:pt x="17045" y="169"/>
                    <a:pt x="18253" y="1739"/>
                  </a:cubicBezTo>
                  <a:cubicBezTo>
                    <a:pt x="18767" y="1670"/>
                    <a:pt x="19270" y="1521"/>
                    <a:pt x="19749" y="1295"/>
                  </a:cubicBezTo>
                  <a:cubicBezTo>
                    <a:pt x="20190" y="1087"/>
                    <a:pt x="20606" y="816"/>
                    <a:pt x="20989" y="488"/>
                  </a:cubicBezTo>
                  <a:close/>
                </a:path>
              </a:pathLst>
            </a:custGeom>
            <a:solidFill>
              <a:srgbClr val="1E202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ru-RU"/>
            </a:p>
          </p:txBody>
        </p:sp>
        <p:sp>
          <p:nvSpPr>
            <p:cNvPr id="41" name="Oval 9">
              <a:extLst>
                <a:ext uri="{FF2B5EF4-FFF2-40B4-BE49-F238E27FC236}">
                  <a16:creationId xmlns:a16="http://schemas.microsoft.com/office/drawing/2014/main" id="{A469A161-DC5D-B44D-A3D4-C3B280C47C1D}"/>
                </a:ext>
              </a:extLst>
            </p:cNvPr>
            <p:cNvSpPr>
              <a:spLocks/>
            </p:cNvSpPr>
            <p:nvPr/>
          </p:nvSpPr>
          <p:spPr bwMode="auto">
            <a:xfrm>
              <a:off x="15005711" y="7947226"/>
              <a:ext cx="569970" cy="569290"/>
            </a:xfrm>
            <a:prstGeom prst="ellipse">
              <a:avLst/>
            </a:pr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endParaRPr lang="en-US" altLang="en-US" sz="3200">
                <a:solidFill>
                  <a:srgbClr val="FFFFFF"/>
                </a:solidFill>
                <a:latin typeface="Helvetica Light" charset="0"/>
                <a:ea typeface="Poppins" charset="0"/>
                <a:cs typeface="Poppins" charset="0"/>
                <a:sym typeface="Helvetica Light" charset="0"/>
              </a:endParaRPr>
            </a:p>
          </p:txBody>
        </p:sp>
        <p:sp>
          <p:nvSpPr>
            <p:cNvPr id="42" name="AutoShape 10">
              <a:extLst>
                <a:ext uri="{FF2B5EF4-FFF2-40B4-BE49-F238E27FC236}">
                  <a16:creationId xmlns:a16="http://schemas.microsoft.com/office/drawing/2014/main" id="{0EDE0B41-62AB-3F4D-93EA-A1A3AF2E445B}"/>
                </a:ext>
              </a:extLst>
            </p:cNvPr>
            <p:cNvSpPr>
              <a:spLocks/>
            </p:cNvSpPr>
            <p:nvPr/>
          </p:nvSpPr>
          <p:spPr bwMode="auto">
            <a:xfrm>
              <a:off x="15158126" y="8137518"/>
              <a:ext cx="303243" cy="193464"/>
            </a:xfrm>
            <a:custGeom>
              <a:avLst/>
              <a:gdLst>
                <a:gd name="T0" fmla="*/ 151614 w 20949"/>
                <a:gd name="T1" fmla="*/ 96727 h 20595"/>
                <a:gd name="T2" fmla="*/ 151614 w 20949"/>
                <a:gd name="T3" fmla="*/ 96727 h 20595"/>
                <a:gd name="T4" fmla="*/ 151614 w 20949"/>
                <a:gd name="T5" fmla="*/ 96727 h 20595"/>
                <a:gd name="T6" fmla="*/ 151614 w 20949"/>
                <a:gd name="T7" fmla="*/ 96727 h 205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949" h="20595">
                  <a:moveTo>
                    <a:pt x="6669" y="0"/>
                  </a:moveTo>
                  <a:cubicBezTo>
                    <a:pt x="4962" y="0"/>
                    <a:pt x="3255" y="1006"/>
                    <a:pt x="1953" y="3017"/>
                  </a:cubicBezTo>
                  <a:cubicBezTo>
                    <a:pt x="-651" y="7038"/>
                    <a:pt x="-651" y="13558"/>
                    <a:pt x="1953" y="17579"/>
                  </a:cubicBezTo>
                  <a:cubicBezTo>
                    <a:pt x="4557" y="21600"/>
                    <a:pt x="8780" y="21600"/>
                    <a:pt x="11384" y="17579"/>
                  </a:cubicBezTo>
                  <a:cubicBezTo>
                    <a:pt x="13022" y="15050"/>
                    <a:pt x="13627" y="11534"/>
                    <a:pt x="13205" y="8272"/>
                  </a:cubicBezTo>
                  <a:lnTo>
                    <a:pt x="13026" y="8272"/>
                  </a:lnTo>
                  <a:lnTo>
                    <a:pt x="13026" y="8259"/>
                  </a:lnTo>
                  <a:lnTo>
                    <a:pt x="6690" y="8259"/>
                  </a:lnTo>
                  <a:lnTo>
                    <a:pt x="6690" y="12305"/>
                  </a:lnTo>
                  <a:lnTo>
                    <a:pt x="10410" y="12305"/>
                  </a:lnTo>
                  <a:cubicBezTo>
                    <a:pt x="10222" y="13151"/>
                    <a:pt x="9915" y="13949"/>
                    <a:pt x="9477" y="14627"/>
                  </a:cubicBezTo>
                  <a:cubicBezTo>
                    <a:pt x="7927" y="17019"/>
                    <a:pt x="5415" y="17019"/>
                    <a:pt x="3865" y="14627"/>
                  </a:cubicBezTo>
                  <a:cubicBezTo>
                    <a:pt x="2316" y="12234"/>
                    <a:pt x="2316" y="8361"/>
                    <a:pt x="3865" y="5969"/>
                  </a:cubicBezTo>
                  <a:cubicBezTo>
                    <a:pt x="4640" y="4773"/>
                    <a:pt x="5654" y="4174"/>
                    <a:pt x="6669" y="4174"/>
                  </a:cubicBezTo>
                  <a:cubicBezTo>
                    <a:pt x="7633" y="4174"/>
                    <a:pt x="8593" y="4730"/>
                    <a:pt x="9352" y="5808"/>
                  </a:cubicBezTo>
                  <a:lnTo>
                    <a:pt x="11297" y="2894"/>
                  </a:lnTo>
                  <a:cubicBezTo>
                    <a:pt x="10006" y="970"/>
                    <a:pt x="8339" y="0"/>
                    <a:pt x="6669" y="0"/>
                  </a:cubicBezTo>
                  <a:close/>
                  <a:moveTo>
                    <a:pt x="16904" y="5120"/>
                  </a:moveTo>
                  <a:lnTo>
                    <a:pt x="16904" y="8490"/>
                  </a:lnTo>
                  <a:lnTo>
                    <a:pt x="14721" y="8490"/>
                  </a:lnTo>
                  <a:lnTo>
                    <a:pt x="14721" y="11359"/>
                  </a:lnTo>
                  <a:lnTo>
                    <a:pt x="16904" y="11359"/>
                  </a:lnTo>
                  <a:lnTo>
                    <a:pt x="16904" y="14730"/>
                  </a:lnTo>
                  <a:lnTo>
                    <a:pt x="18766" y="14730"/>
                  </a:lnTo>
                  <a:lnTo>
                    <a:pt x="18766" y="11359"/>
                  </a:lnTo>
                  <a:lnTo>
                    <a:pt x="20949" y="11359"/>
                  </a:lnTo>
                  <a:lnTo>
                    <a:pt x="20949" y="8490"/>
                  </a:lnTo>
                  <a:lnTo>
                    <a:pt x="18766" y="8490"/>
                  </a:lnTo>
                  <a:lnTo>
                    <a:pt x="18766" y="5120"/>
                  </a:lnTo>
                  <a:lnTo>
                    <a:pt x="16904" y="5120"/>
                  </a:lnTo>
                  <a:close/>
                </a:path>
              </a:pathLst>
            </a:custGeom>
            <a:solidFill>
              <a:srgbClr val="1E202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ru-RU"/>
            </a:p>
          </p:txBody>
        </p:sp>
        <p:sp>
          <p:nvSpPr>
            <p:cNvPr id="43" name="Oval 12">
              <a:extLst>
                <a:ext uri="{FF2B5EF4-FFF2-40B4-BE49-F238E27FC236}">
                  <a16:creationId xmlns:a16="http://schemas.microsoft.com/office/drawing/2014/main" id="{36882745-0CCF-304B-A33F-ABA4E316973A}"/>
                </a:ext>
              </a:extLst>
            </p:cNvPr>
            <p:cNvSpPr>
              <a:spLocks/>
            </p:cNvSpPr>
            <p:nvPr/>
          </p:nvSpPr>
          <p:spPr bwMode="auto">
            <a:xfrm>
              <a:off x="15732858" y="7947226"/>
              <a:ext cx="569970" cy="569290"/>
            </a:xfrm>
            <a:prstGeom prst="ellipse">
              <a:avLst/>
            </a:pr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endParaRPr lang="en-US" altLang="en-US" sz="3200">
                <a:solidFill>
                  <a:srgbClr val="FFFFFF"/>
                </a:solidFill>
                <a:latin typeface="Helvetica Light" charset="0"/>
                <a:ea typeface="Poppins" charset="0"/>
                <a:cs typeface="Poppins" charset="0"/>
                <a:sym typeface="Helvetica Light" charset="0"/>
              </a:endParaRPr>
            </a:p>
          </p:txBody>
        </p:sp>
        <p:sp>
          <p:nvSpPr>
            <p:cNvPr id="44" name="AutoShape 13">
              <a:extLst>
                <a:ext uri="{FF2B5EF4-FFF2-40B4-BE49-F238E27FC236}">
                  <a16:creationId xmlns:a16="http://schemas.microsoft.com/office/drawing/2014/main" id="{813456D5-D402-094A-B4FD-22B6B278D0D2}"/>
                </a:ext>
              </a:extLst>
            </p:cNvPr>
            <p:cNvSpPr>
              <a:spLocks/>
            </p:cNvSpPr>
            <p:nvPr/>
          </p:nvSpPr>
          <p:spPr bwMode="auto">
            <a:xfrm>
              <a:off x="15913851" y="8118489"/>
              <a:ext cx="227036" cy="225179"/>
            </a:xfrm>
            <a:custGeom>
              <a:avLst/>
              <a:gdLst>
                <a:gd name="T0" fmla="*/ 113518 w 21352"/>
                <a:gd name="T1" fmla="*/ 112590 h 21600"/>
                <a:gd name="T2" fmla="*/ 113518 w 21352"/>
                <a:gd name="T3" fmla="*/ 112590 h 21600"/>
                <a:gd name="T4" fmla="*/ 113518 w 21352"/>
                <a:gd name="T5" fmla="*/ 112590 h 21600"/>
                <a:gd name="T6" fmla="*/ 113518 w 21352"/>
                <a:gd name="T7" fmla="*/ 11259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352" h="21600">
                  <a:moveTo>
                    <a:pt x="2512" y="0"/>
                  </a:moveTo>
                  <a:cubicBezTo>
                    <a:pt x="1868" y="0"/>
                    <a:pt x="1228" y="252"/>
                    <a:pt x="736" y="755"/>
                  </a:cubicBezTo>
                  <a:cubicBezTo>
                    <a:pt x="-246" y="1760"/>
                    <a:pt x="-246" y="3389"/>
                    <a:pt x="736" y="4394"/>
                  </a:cubicBezTo>
                  <a:cubicBezTo>
                    <a:pt x="1719" y="5400"/>
                    <a:pt x="3311" y="5400"/>
                    <a:pt x="4293" y="4394"/>
                  </a:cubicBezTo>
                  <a:cubicBezTo>
                    <a:pt x="5276" y="3389"/>
                    <a:pt x="5276" y="1760"/>
                    <a:pt x="4293" y="755"/>
                  </a:cubicBezTo>
                  <a:cubicBezTo>
                    <a:pt x="3802" y="252"/>
                    <a:pt x="3156" y="0"/>
                    <a:pt x="2512" y="0"/>
                  </a:cubicBezTo>
                  <a:close/>
                  <a:moveTo>
                    <a:pt x="15974" y="6786"/>
                  </a:moveTo>
                  <a:cubicBezTo>
                    <a:pt x="14493" y="6827"/>
                    <a:pt x="13075" y="7479"/>
                    <a:pt x="12048" y="8609"/>
                  </a:cubicBezTo>
                  <a:lnTo>
                    <a:pt x="12048" y="7250"/>
                  </a:lnTo>
                  <a:lnTo>
                    <a:pt x="7561" y="7250"/>
                  </a:lnTo>
                  <a:lnTo>
                    <a:pt x="7561" y="21600"/>
                  </a:lnTo>
                  <a:lnTo>
                    <a:pt x="12048" y="21600"/>
                  </a:lnTo>
                  <a:lnTo>
                    <a:pt x="12048" y="13067"/>
                  </a:lnTo>
                  <a:cubicBezTo>
                    <a:pt x="12157" y="11669"/>
                    <a:pt x="13375" y="10577"/>
                    <a:pt x="14805" y="10756"/>
                  </a:cubicBezTo>
                  <a:cubicBezTo>
                    <a:pt x="16039" y="10911"/>
                    <a:pt x="16934" y="12021"/>
                    <a:pt x="16865" y="13287"/>
                  </a:cubicBezTo>
                  <a:lnTo>
                    <a:pt x="16865" y="21600"/>
                  </a:lnTo>
                  <a:lnTo>
                    <a:pt x="21352" y="21600"/>
                  </a:lnTo>
                  <a:lnTo>
                    <a:pt x="21352" y="13357"/>
                  </a:lnTo>
                  <a:lnTo>
                    <a:pt x="21352" y="13287"/>
                  </a:lnTo>
                  <a:lnTo>
                    <a:pt x="21346" y="13287"/>
                  </a:lnTo>
                  <a:cubicBezTo>
                    <a:pt x="21354" y="12646"/>
                    <a:pt x="21328" y="12016"/>
                    <a:pt x="21244" y="11407"/>
                  </a:cubicBezTo>
                  <a:cubicBezTo>
                    <a:pt x="21154" y="10757"/>
                    <a:pt x="21010" y="10115"/>
                    <a:pt x="20734" y="9532"/>
                  </a:cubicBezTo>
                  <a:cubicBezTo>
                    <a:pt x="20160" y="8321"/>
                    <a:pt x="19052" y="7432"/>
                    <a:pt x="17710" y="7024"/>
                  </a:cubicBezTo>
                  <a:cubicBezTo>
                    <a:pt x="17135" y="6849"/>
                    <a:pt x="16551" y="6770"/>
                    <a:pt x="15974" y="6786"/>
                  </a:cubicBezTo>
                  <a:close/>
                  <a:moveTo>
                    <a:pt x="271" y="7250"/>
                  </a:moveTo>
                  <a:lnTo>
                    <a:pt x="271" y="21600"/>
                  </a:lnTo>
                  <a:lnTo>
                    <a:pt x="4759" y="21600"/>
                  </a:lnTo>
                  <a:lnTo>
                    <a:pt x="4759" y="7250"/>
                  </a:lnTo>
                  <a:lnTo>
                    <a:pt x="271" y="7250"/>
                  </a:lnTo>
                  <a:close/>
                </a:path>
              </a:pathLst>
            </a:custGeom>
            <a:solidFill>
              <a:srgbClr val="1E202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ru-RU"/>
            </a:p>
          </p:txBody>
        </p:sp>
        <p:sp>
          <p:nvSpPr>
            <p:cNvPr id="45" name="Oval 24">
              <a:extLst>
                <a:ext uri="{FF2B5EF4-FFF2-40B4-BE49-F238E27FC236}">
                  <a16:creationId xmlns:a16="http://schemas.microsoft.com/office/drawing/2014/main" id="{E08D2E35-05F6-D14B-8071-99521D50C127}"/>
                </a:ext>
              </a:extLst>
            </p:cNvPr>
            <p:cNvSpPr>
              <a:spLocks/>
            </p:cNvSpPr>
            <p:nvPr/>
          </p:nvSpPr>
          <p:spPr bwMode="auto">
            <a:xfrm>
              <a:off x="16460005" y="7947226"/>
              <a:ext cx="569970" cy="569290"/>
            </a:xfrm>
            <a:prstGeom prst="ellipse">
              <a:avLst/>
            </a:prstGeom>
            <a:solidFill>
              <a:schemeClr val="accent6"/>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50800" tIns="50800" rIns="50800" bIns="50800" anchor="ctr"/>
            <a:lstStyle/>
            <a:p>
              <a:pPr>
                <a:defRPr/>
              </a:pPr>
              <a:endParaRPr lang="en-US" altLang="en-US" sz="3200">
                <a:solidFill>
                  <a:srgbClr val="FFFFFF"/>
                </a:solidFill>
                <a:latin typeface="Helvetica Light" charset="0"/>
                <a:ea typeface="Poppins" charset="0"/>
                <a:cs typeface="Poppins" charset="0"/>
                <a:sym typeface="Helvetica Light" charset="0"/>
              </a:endParaRPr>
            </a:p>
          </p:txBody>
        </p:sp>
        <p:sp>
          <p:nvSpPr>
            <p:cNvPr id="46" name="AutoShape 25">
              <a:extLst>
                <a:ext uri="{FF2B5EF4-FFF2-40B4-BE49-F238E27FC236}">
                  <a16:creationId xmlns:a16="http://schemas.microsoft.com/office/drawing/2014/main" id="{EFA698A8-B066-CC49-A17A-1A25F8D6D33E}"/>
                </a:ext>
              </a:extLst>
            </p:cNvPr>
            <p:cNvSpPr>
              <a:spLocks/>
            </p:cNvSpPr>
            <p:nvPr/>
          </p:nvSpPr>
          <p:spPr bwMode="auto">
            <a:xfrm>
              <a:off x="16633061" y="8120074"/>
              <a:ext cx="225447" cy="223594"/>
            </a:xfrm>
            <a:custGeom>
              <a:avLst/>
              <a:gdLst>
                <a:gd name="T0" fmla="*/ 112718 w 21597"/>
                <a:gd name="T1" fmla="*/ 111813 h 21597"/>
                <a:gd name="T2" fmla="*/ 112718 w 21597"/>
                <a:gd name="T3" fmla="*/ 111813 h 21597"/>
                <a:gd name="T4" fmla="*/ 112718 w 21597"/>
                <a:gd name="T5" fmla="*/ 111813 h 21597"/>
                <a:gd name="T6" fmla="*/ 112718 w 21597"/>
                <a:gd name="T7" fmla="*/ 111813 h 215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597" h="21597">
                  <a:moveTo>
                    <a:pt x="4955" y="0"/>
                  </a:moveTo>
                  <a:cubicBezTo>
                    <a:pt x="4242" y="0"/>
                    <a:pt x="3702" y="-2"/>
                    <a:pt x="3248" y="29"/>
                  </a:cubicBezTo>
                  <a:cubicBezTo>
                    <a:pt x="2794" y="59"/>
                    <a:pt x="2425" y="122"/>
                    <a:pt x="2044" y="243"/>
                  </a:cubicBezTo>
                  <a:cubicBezTo>
                    <a:pt x="1625" y="395"/>
                    <a:pt x="1251" y="636"/>
                    <a:pt x="944" y="943"/>
                  </a:cubicBezTo>
                  <a:cubicBezTo>
                    <a:pt x="637" y="1251"/>
                    <a:pt x="396" y="1624"/>
                    <a:pt x="244" y="2044"/>
                  </a:cubicBezTo>
                  <a:cubicBezTo>
                    <a:pt x="122" y="2427"/>
                    <a:pt x="60" y="2800"/>
                    <a:pt x="29" y="3254"/>
                  </a:cubicBezTo>
                  <a:cubicBezTo>
                    <a:pt x="-1" y="3707"/>
                    <a:pt x="0" y="4240"/>
                    <a:pt x="1" y="4950"/>
                  </a:cubicBezTo>
                  <a:lnTo>
                    <a:pt x="1" y="16623"/>
                  </a:lnTo>
                  <a:cubicBezTo>
                    <a:pt x="1" y="17344"/>
                    <a:pt x="-1" y="17886"/>
                    <a:pt x="29" y="18342"/>
                  </a:cubicBezTo>
                  <a:cubicBezTo>
                    <a:pt x="60" y="18799"/>
                    <a:pt x="122" y="19170"/>
                    <a:pt x="244" y="19553"/>
                  </a:cubicBezTo>
                  <a:cubicBezTo>
                    <a:pt x="396" y="19972"/>
                    <a:pt x="637" y="20345"/>
                    <a:pt x="944" y="20653"/>
                  </a:cubicBezTo>
                  <a:cubicBezTo>
                    <a:pt x="1251" y="20960"/>
                    <a:pt x="1625" y="21201"/>
                    <a:pt x="2044" y="21353"/>
                  </a:cubicBezTo>
                  <a:cubicBezTo>
                    <a:pt x="2427" y="21475"/>
                    <a:pt x="2799" y="21537"/>
                    <a:pt x="3254" y="21568"/>
                  </a:cubicBezTo>
                  <a:cubicBezTo>
                    <a:pt x="3708" y="21598"/>
                    <a:pt x="4246" y="21597"/>
                    <a:pt x="4955" y="21596"/>
                  </a:cubicBezTo>
                  <a:lnTo>
                    <a:pt x="16625" y="21596"/>
                  </a:lnTo>
                  <a:cubicBezTo>
                    <a:pt x="17346" y="21596"/>
                    <a:pt x="17884" y="21598"/>
                    <a:pt x="18339" y="21568"/>
                  </a:cubicBezTo>
                  <a:cubicBezTo>
                    <a:pt x="18793" y="21537"/>
                    <a:pt x="19166" y="21475"/>
                    <a:pt x="19548" y="21353"/>
                  </a:cubicBezTo>
                  <a:cubicBezTo>
                    <a:pt x="19967" y="21201"/>
                    <a:pt x="20345" y="20960"/>
                    <a:pt x="20654" y="20653"/>
                  </a:cubicBezTo>
                  <a:cubicBezTo>
                    <a:pt x="20963" y="20345"/>
                    <a:pt x="21202" y="19972"/>
                    <a:pt x="21354" y="19553"/>
                  </a:cubicBezTo>
                  <a:cubicBezTo>
                    <a:pt x="21476" y="19170"/>
                    <a:pt x="21538" y="18796"/>
                    <a:pt x="21569" y="18342"/>
                  </a:cubicBezTo>
                  <a:cubicBezTo>
                    <a:pt x="21599" y="17889"/>
                    <a:pt x="21598" y="17356"/>
                    <a:pt x="21597" y="16646"/>
                  </a:cubicBezTo>
                  <a:lnTo>
                    <a:pt x="21597" y="4973"/>
                  </a:lnTo>
                  <a:cubicBezTo>
                    <a:pt x="21598" y="4252"/>
                    <a:pt x="21599" y="3710"/>
                    <a:pt x="21569" y="3254"/>
                  </a:cubicBezTo>
                  <a:cubicBezTo>
                    <a:pt x="21538" y="2797"/>
                    <a:pt x="21476" y="2426"/>
                    <a:pt x="21354" y="2044"/>
                  </a:cubicBezTo>
                  <a:cubicBezTo>
                    <a:pt x="21202" y="1624"/>
                    <a:pt x="20963" y="1251"/>
                    <a:pt x="20654" y="943"/>
                  </a:cubicBezTo>
                  <a:cubicBezTo>
                    <a:pt x="20345" y="636"/>
                    <a:pt x="19967" y="395"/>
                    <a:pt x="19548" y="243"/>
                  </a:cubicBezTo>
                  <a:cubicBezTo>
                    <a:pt x="19166" y="121"/>
                    <a:pt x="18792" y="59"/>
                    <a:pt x="18339" y="29"/>
                  </a:cubicBezTo>
                  <a:cubicBezTo>
                    <a:pt x="17885" y="-2"/>
                    <a:pt x="17352" y="0"/>
                    <a:pt x="16643" y="0"/>
                  </a:cubicBezTo>
                  <a:lnTo>
                    <a:pt x="4973" y="0"/>
                  </a:lnTo>
                  <a:lnTo>
                    <a:pt x="4955" y="0"/>
                  </a:lnTo>
                  <a:close/>
                  <a:moveTo>
                    <a:pt x="16093" y="2704"/>
                  </a:moveTo>
                  <a:lnTo>
                    <a:pt x="18599" y="2704"/>
                  </a:lnTo>
                  <a:cubicBezTo>
                    <a:pt x="18766" y="2704"/>
                    <a:pt x="18851" y="2704"/>
                    <a:pt x="18941" y="2733"/>
                  </a:cubicBezTo>
                  <a:cubicBezTo>
                    <a:pt x="19039" y="2768"/>
                    <a:pt x="19113" y="2843"/>
                    <a:pt x="19149" y="2941"/>
                  </a:cubicBezTo>
                  <a:cubicBezTo>
                    <a:pt x="19177" y="3031"/>
                    <a:pt x="19178" y="3119"/>
                    <a:pt x="19178" y="3288"/>
                  </a:cubicBezTo>
                  <a:lnTo>
                    <a:pt x="19178" y="5790"/>
                  </a:lnTo>
                  <a:cubicBezTo>
                    <a:pt x="19178" y="5956"/>
                    <a:pt x="19177" y="6041"/>
                    <a:pt x="19149" y="6131"/>
                  </a:cubicBezTo>
                  <a:cubicBezTo>
                    <a:pt x="19113" y="6230"/>
                    <a:pt x="19039" y="6304"/>
                    <a:pt x="18941" y="6340"/>
                  </a:cubicBezTo>
                  <a:cubicBezTo>
                    <a:pt x="18851" y="6368"/>
                    <a:pt x="18763" y="6369"/>
                    <a:pt x="18593" y="6369"/>
                  </a:cubicBezTo>
                  <a:lnTo>
                    <a:pt x="16093" y="6369"/>
                  </a:lnTo>
                  <a:cubicBezTo>
                    <a:pt x="15926" y="6369"/>
                    <a:pt x="15841" y="6368"/>
                    <a:pt x="15751" y="6340"/>
                  </a:cubicBezTo>
                  <a:cubicBezTo>
                    <a:pt x="15653" y="6304"/>
                    <a:pt x="15573" y="6230"/>
                    <a:pt x="15537" y="6131"/>
                  </a:cubicBezTo>
                  <a:cubicBezTo>
                    <a:pt x="15508" y="6041"/>
                    <a:pt x="15514" y="5953"/>
                    <a:pt x="15514" y="5784"/>
                  </a:cubicBezTo>
                  <a:lnTo>
                    <a:pt x="15514" y="3283"/>
                  </a:lnTo>
                  <a:cubicBezTo>
                    <a:pt x="15514" y="3116"/>
                    <a:pt x="15508" y="3031"/>
                    <a:pt x="15537" y="2941"/>
                  </a:cubicBezTo>
                  <a:cubicBezTo>
                    <a:pt x="15573" y="2843"/>
                    <a:pt x="15653" y="2768"/>
                    <a:pt x="15751" y="2733"/>
                  </a:cubicBezTo>
                  <a:cubicBezTo>
                    <a:pt x="15841" y="2704"/>
                    <a:pt x="15923" y="2704"/>
                    <a:pt x="16093" y="2704"/>
                  </a:cubicBezTo>
                  <a:close/>
                  <a:moveTo>
                    <a:pt x="10796" y="6537"/>
                  </a:moveTo>
                  <a:cubicBezTo>
                    <a:pt x="11896" y="6537"/>
                    <a:pt x="13001" y="6953"/>
                    <a:pt x="13841" y="7793"/>
                  </a:cubicBezTo>
                  <a:cubicBezTo>
                    <a:pt x="15520" y="9473"/>
                    <a:pt x="15520" y="12199"/>
                    <a:pt x="13841" y="13878"/>
                  </a:cubicBezTo>
                  <a:cubicBezTo>
                    <a:pt x="12162" y="15558"/>
                    <a:pt x="9436" y="15558"/>
                    <a:pt x="7757" y="13878"/>
                  </a:cubicBezTo>
                  <a:cubicBezTo>
                    <a:pt x="6078" y="12199"/>
                    <a:pt x="6078" y="9473"/>
                    <a:pt x="7757" y="7793"/>
                  </a:cubicBezTo>
                  <a:cubicBezTo>
                    <a:pt x="8597" y="6953"/>
                    <a:pt x="9696" y="6537"/>
                    <a:pt x="10796" y="6537"/>
                  </a:cubicBezTo>
                  <a:close/>
                  <a:moveTo>
                    <a:pt x="2403" y="9565"/>
                  </a:moveTo>
                  <a:lnTo>
                    <a:pt x="4191" y="9565"/>
                  </a:lnTo>
                  <a:cubicBezTo>
                    <a:pt x="3785" y="11684"/>
                    <a:pt x="4397" y="13957"/>
                    <a:pt x="6038" y="15598"/>
                  </a:cubicBezTo>
                  <a:cubicBezTo>
                    <a:pt x="8667" y="18228"/>
                    <a:pt x="12931" y="18228"/>
                    <a:pt x="15560" y="15598"/>
                  </a:cubicBezTo>
                  <a:cubicBezTo>
                    <a:pt x="17201" y="13957"/>
                    <a:pt x="17813" y="11684"/>
                    <a:pt x="17407" y="9565"/>
                  </a:cubicBezTo>
                  <a:lnTo>
                    <a:pt x="19195" y="9565"/>
                  </a:lnTo>
                  <a:lnTo>
                    <a:pt x="19195" y="17567"/>
                  </a:lnTo>
                  <a:cubicBezTo>
                    <a:pt x="19195" y="17800"/>
                    <a:pt x="19194" y="17974"/>
                    <a:pt x="19184" y="18122"/>
                  </a:cubicBezTo>
                  <a:cubicBezTo>
                    <a:pt x="19173" y="18271"/>
                    <a:pt x="19154" y="18396"/>
                    <a:pt x="19114" y="18522"/>
                  </a:cubicBezTo>
                  <a:cubicBezTo>
                    <a:pt x="19064" y="18660"/>
                    <a:pt x="18986" y="18779"/>
                    <a:pt x="18883" y="18881"/>
                  </a:cubicBezTo>
                  <a:cubicBezTo>
                    <a:pt x="18780" y="18983"/>
                    <a:pt x="18655" y="19064"/>
                    <a:pt x="18518" y="19113"/>
                  </a:cubicBezTo>
                  <a:cubicBezTo>
                    <a:pt x="18392" y="19153"/>
                    <a:pt x="18268" y="19172"/>
                    <a:pt x="18119" y="19182"/>
                  </a:cubicBezTo>
                  <a:cubicBezTo>
                    <a:pt x="17969" y="19192"/>
                    <a:pt x="17794" y="19194"/>
                    <a:pt x="17557" y="19194"/>
                  </a:cubicBezTo>
                  <a:lnTo>
                    <a:pt x="4035" y="19194"/>
                  </a:lnTo>
                  <a:cubicBezTo>
                    <a:pt x="3801" y="19194"/>
                    <a:pt x="3628" y="19192"/>
                    <a:pt x="3479" y="19182"/>
                  </a:cubicBezTo>
                  <a:cubicBezTo>
                    <a:pt x="3331" y="19172"/>
                    <a:pt x="3206" y="19153"/>
                    <a:pt x="3080" y="19113"/>
                  </a:cubicBezTo>
                  <a:cubicBezTo>
                    <a:pt x="2943" y="19064"/>
                    <a:pt x="2818" y="18983"/>
                    <a:pt x="2715" y="18881"/>
                  </a:cubicBezTo>
                  <a:cubicBezTo>
                    <a:pt x="2612" y="18779"/>
                    <a:pt x="2534" y="18660"/>
                    <a:pt x="2484" y="18522"/>
                  </a:cubicBezTo>
                  <a:cubicBezTo>
                    <a:pt x="2444" y="18396"/>
                    <a:pt x="2425" y="18273"/>
                    <a:pt x="2414" y="18122"/>
                  </a:cubicBezTo>
                  <a:cubicBezTo>
                    <a:pt x="2404" y="17972"/>
                    <a:pt x="2403" y="17792"/>
                    <a:pt x="2403" y="17555"/>
                  </a:cubicBezTo>
                  <a:lnTo>
                    <a:pt x="2403" y="9565"/>
                  </a:lnTo>
                  <a:close/>
                </a:path>
              </a:pathLst>
            </a:custGeom>
            <a:solidFill>
              <a:srgbClr val="1E202A"/>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50800" tIns="50800" rIns="50800" bIns="50800" anchor="ctr"/>
            <a:lstStyle/>
            <a:p>
              <a:pPr>
                <a:defRPr/>
              </a:pPr>
              <a:endParaRPr lang="ru-RU"/>
            </a:p>
          </p:txBody>
        </p:sp>
      </p:grpSp>
      <p:grpSp>
        <p:nvGrpSpPr>
          <p:cNvPr id="47" name="Группа 46">
            <a:extLst>
              <a:ext uri="{FF2B5EF4-FFF2-40B4-BE49-F238E27FC236}">
                <a16:creationId xmlns:a16="http://schemas.microsoft.com/office/drawing/2014/main" id="{430AC4D7-6BCC-414A-BC7F-B434BF9A994F}"/>
              </a:ext>
            </a:extLst>
          </p:cNvPr>
          <p:cNvGrpSpPr/>
          <p:nvPr userDrawn="1"/>
        </p:nvGrpSpPr>
        <p:grpSpPr>
          <a:xfrm>
            <a:off x="958752" y="12186592"/>
            <a:ext cx="5650561" cy="696961"/>
            <a:chOff x="5821359" y="12281719"/>
            <a:chExt cx="5650561" cy="696961"/>
          </a:xfrm>
        </p:grpSpPr>
        <p:sp>
          <p:nvSpPr>
            <p:cNvPr id="48" name="Text Box 3">
              <a:extLst>
                <a:ext uri="{FF2B5EF4-FFF2-40B4-BE49-F238E27FC236}">
                  <a16:creationId xmlns:a16="http://schemas.microsoft.com/office/drawing/2014/main" id="{29FFE79C-3B0B-154C-BF15-D208395056A9}"/>
                </a:ext>
              </a:extLst>
            </p:cNvPr>
            <p:cNvSpPr txBox="1">
              <a:spLocks/>
            </p:cNvSpPr>
            <p:nvPr/>
          </p:nvSpPr>
          <p:spPr bwMode="auto">
            <a:xfrm>
              <a:off x="6752253" y="12359061"/>
              <a:ext cx="4719667"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eaLnBrk="1">
                <a:lnSpc>
                  <a:spcPct val="120000"/>
                </a:lnSpc>
                <a:defRPr/>
              </a:pPr>
              <a:r>
                <a:rPr lang="en-US" altLang="x-none" sz="2500" b="1" spc="300" dirty="0">
                  <a:solidFill>
                    <a:srgbClr val="D4DDE5"/>
                  </a:solidFill>
                  <a:latin typeface="Open Sans" panose="020B0606030504020204" pitchFamily="34" charset="0"/>
                  <a:ea typeface="Open Sans" panose="020B0606030504020204" pitchFamily="34" charset="0"/>
                  <a:cs typeface="Open Sans" panose="020B0606030504020204" pitchFamily="34" charset="0"/>
                  <a:sym typeface="Poppins Medium" charset="0"/>
                </a:rPr>
                <a:t>MARKETING PLAN </a:t>
              </a:r>
              <a:r>
                <a:rPr lang="en-US" altLang="x-none" sz="2500" b="1" spc="300" dirty="0">
                  <a:solidFill>
                    <a:srgbClr val="939BA7"/>
                  </a:solidFill>
                  <a:latin typeface="Open Sans" panose="020B0606030504020204" pitchFamily="34" charset="0"/>
                  <a:ea typeface="Open Sans" panose="020B0606030504020204" pitchFamily="34" charset="0"/>
                  <a:cs typeface="Open Sans" panose="020B0606030504020204" pitchFamily="34" charset="0"/>
                  <a:sym typeface="Poppins Medium" charset="0"/>
                </a:rPr>
                <a:t>2.0</a:t>
              </a:r>
              <a:endParaRPr lang="x-none" altLang="x-none" sz="2500" b="1" spc="300" dirty="0">
                <a:solidFill>
                  <a:srgbClr val="939BA7"/>
                </a:solidFill>
                <a:latin typeface="Open Sans" panose="020B0606030504020204" pitchFamily="34" charset="0"/>
                <a:ea typeface="Open Sans" panose="020B0606030504020204" pitchFamily="34" charset="0"/>
                <a:cs typeface="Open Sans" panose="020B0606030504020204" pitchFamily="34" charset="0"/>
                <a:sym typeface="Poppins Medium" charset="0"/>
              </a:endParaRPr>
            </a:p>
          </p:txBody>
        </p:sp>
        <p:sp>
          <p:nvSpPr>
            <p:cNvPr id="49" name="Скругленный прямоугольник 48">
              <a:extLst>
                <a:ext uri="{FF2B5EF4-FFF2-40B4-BE49-F238E27FC236}">
                  <a16:creationId xmlns:a16="http://schemas.microsoft.com/office/drawing/2014/main" id="{91130030-E18B-9A47-A89E-F452C3838554}"/>
                </a:ext>
              </a:extLst>
            </p:cNvPr>
            <p:cNvSpPr/>
            <p:nvPr/>
          </p:nvSpPr>
          <p:spPr bwMode="auto">
            <a:xfrm>
              <a:off x="5821359" y="12281719"/>
              <a:ext cx="696961" cy="696961"/>
            </a:xfrm>
            <a:prstGeom prst="roundRect">
              <a:avLst>
                <a:gd name="adj" fmla="val 11359"/>
              </a:avLst>
            </a:prstGeom>
            <a:gradFill flip="none" rotWithShape="1">
              <a:gsLst>
                <a:gs pos="0">
                  <a:schemeClr val="accent1"/>
                </a:gs>
                <a:gs pos="100000">
                  <a:schemeClr val="accent5"/>
                </a:gs>
              </a:gsLst>
              <a:lin ang="13500000" scaled="1"/>
              <a:tileRect/>
            </a:gradFill>
            <a:ln w="12700" cap="flat" cmpd="sng" algn="ctr">
              <a:noFill/>
              <a:prstDash val="solid"/>
              <a:miter lim="400000"/>
              <a:headEnd type="none" w="med" len="med"/>
              <a:tailEnd type="none" w="med" len="med"/>
            </a:ln>
            <a:effectLst/>
          </p:spPr>
          <p:txBody>
            <a:bodyPr vert="horz" wrap="square" lIns="38100" tIns="38100" rIns="38100" bIns="38100" numCol="1" rtlCol="0" anchor="ctr" anchorCtr="0" compatLnSpc="1">
              <a:prstTxWarp prst="textNoShape">
                <a:avLst/>
              </a:prstTxWarp>
              <a:spAutoFit/>
            </a:bodyPr>
            <a:lstStyle/>
            <a:p>
              <a:pPr marL="0" marR="0" indent="0" algn="l" defTabSz="825500" rtl="0" eaLnBrk="1" fontAlgn="base" latinLnBrk="0" hangingPunct="0">
                <a:lnSpc>
                  <a:spcPct val="100000"/>
                </a:lnSpc>
                <a:spcBef>
                  <a:spcPct val="0"/>
                </a:spcBef>
                <a:spcAft>
                  <a:spcPct val="0"/>
                </a:spcAft>
                <a:buClrTx/>
                <a:buSzTx/>
                <a:buFontTx/>
                <a:buNone/>
                <a:tabLst/>
              </a:pPr>
              <a:endParaRPr kumimoji="0" lang="ru-RU" sz="2000" b="0" i="0" u="none" strike="noStrike" cap="none" normalizeH="0" baseline="0">
                <a:ln>
                  <a:noFill/>
                </a:ln>
                <a:solidFill>
                  <a:srgbClr val="74808C"/>
                </a:solidFill>
                <a:effectLst/>
                <a:latin typeface="Poppins" charset="0"/>
                <a:ea typeface="Poppins" charset="0"/>
                <a:cs typeface="Poppins" charset="0"/>
                <a:sym typeface="Poppins" charset="0"/>
              </a:endParaRPr>
            </a:p>
          </p:txBody>
        </p:sp>
        <p:sp>
          <p:nvSpPr>
            <p:cNvPr id="50" name="Text Box 3">
              <a:extLst>
                <a:ext uri="{FF2B5EF4-FFF2-40B4-BE49-F238E27FC236}">
                  <a16:creationId xmlns:a16="http://schemas.microsoft.com/office/drawing/2014/main" id="{82818559-4911-E341-AF90-7794FAFF397A}"/>
                </a:ext>
              </a:extLst>
            </p:cNvPr>
            <p:cNvSpPr txBox="1">
              <a:spLocks/>
            </p:cNvSpPr>
            <p:nvPr/>
          </p:nvSpPr>
          <p:spPr bwMode="auto">
            <a:xfrm>
              <a:off x="5862230" y="12359061"/>
              <a:ext cx="656090" cy="5699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lnSpc>
                  <a:spcPct val="120000"/>
                </a:lnSpc>
                <a:defRPr/>
              </a:pPr>
              <a:r>
                <a:rPr lang="en-US" altLang="x-none" sz="2500" b="1" spc="300" dirty="0">
                  <a:solidFill>
                    <a:srgbClr val="1E202A"/>
                  </a:solidFill>
                  <a:latin typeface="Open Sans" panose="020B0606030504020204" pitchFamily="34" charset="0"/>
                  <a:ea typeface="Open Sans" panose="020B0606030504020204" pitchFamily="34" charset="0"/>
                  <a:cs typeface="Open Sans" panose="020B0606030504020204" pitchFamily="34" charset="0"/>
                  <a:sym typeface="Poppins Medium" charset="0"/>
                </a:rPr>
                <a:t>M</a:t>
              </a:r>
              <a:endParaRPr lang="x-none" altLang="x-none" sz="2500" b="1" spc="300" dirty="0">
                <a:solidFill>
                  <a:srgbClr val="1E202A"/>
                </a:solidFill>
                <a:latin typeface="Open Sans" panose="020B0606030504020204" pitchFamily="34" charset="0"/>
                <a:ea typeface="Open Sans" panose="020B0606030504020204" pitchFamily="34" charset="0"/>
                <a:cs typeface="Open Sans" panose="020B0606030504020204" pitchFamily="34" charset="0"/>
                <a:sym typeface="Poppins Medium" charset="0"/>
              </a:endParaRPr>
            </a:p>
          </p:txBody>
        </p:sp>
      </p:grpSp>
    </p:spTree>
    <p:extLst>
      <p:ext uri="{BB962C8B-B14F-4D97-AF65-F5344CB8AC3E}">
        <p14:creationId xmlns:p14="http://schemas.microsoft.com/office/powerpoint/2010/main" val="3799857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with photo">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460864" y="1008282"/>
            <a:ext cx="5113337" cy="5111750"/>
          </a:xfrm>
          <a:solidFill>
            <a:schemeClr val="accent1"/>
          </a:solidFill>
        </p:spPr>
        <p:txBody>
          <a:bodyPr/>
          <a:lstStyle/>
          <a:p>
            <a:pPr lvl="0"/>
            <a:endParaRPr lang="en-US" noProof="0">
              <a:sym typeface="Poppins" charset="0"/>
            </a:endParaRPr>
          </a:p>
        </p:txBody>
      </p:sp>
      <p:sp>
        <p:nvSpPr>
          <p:cNvPr id="10" name="Picture Placeholder 4"/>
          <p:cNvSpPr>
            <a:spLocks noGrp="1"/>
          </p:cNvSpPr>
          <p:nvPr>
            <p:ph type="pic" sz="quarter" idx="12"/>
          </p:nvPr>
        </p:nvSpPr>
        <p:spPr>
          <a:xfrm>
            <a:off x="6863408" y="1008282"/>
            <a:ext cx="5113337" cy="5111750"/>
          </a:xfrm>
          <a:solidFill>
            <a:schemeClr val="accent1"/>
          </a:solidFill>
        </p:spPr>
        <p:txBody>
          <a:bodyPr/>
          <a:lstStyle/>
          <a:p>
            <a:pPr lvl="0"/>
            <a:endParaRPr lang="en-US" noProof="0">
              <a:sym typeface="Poppins" charset="0"/>
            </a:endParaRPr>
          </a:p>
        </p:txBody>
      </p:sp>
      <p:sp>
        <p:nvSpPr>
          <p:cNvPr id="11" name="Picture Placeholder 4"/>
          <p:cNvSpPr>
            <a:spLocks noGrp="1"/>
          </p:cNvSpPr>
          <p:nvPr>
            <p:ph type="pic" sz="quarter" idx="13"/>
          </p:nvPr>
        </p:nvSpPr>
        <p:spPr>
          <a:xfrm>
            <a:off x="12265952" y="1008282"/>
            <a:ext cx="5113337" cy="5111750"/>
          </a:xfrm>
          <a:solidFill>
            <a:schemeClr val="accent1"/>
          </a:solidFill>
        </p:spPr>
        <p:txBody>
          <a:bodyPr/>
          <a:lstStyle/>
          <a:p>
            <a:pPr lvl="0"/>
            <a:endParaRPr lang="en-US" noProof="0">
              <a:sym typeface="Poppins" charset="0"/>
            </a:endParaRPr>
          </a:p>
        </p:txBody>
      </p:sp>
      <p:sp>
        <p:nvSpPr>
          <p:cNvPr id="12" name="Picture Placeholder 4"/>
          <p:cNvSpPr>
            <a:spLocks noGrp="1"/>
          </p:cNvSpPr>
          <p:nvPr>
            <p:ph type="pic" sz="quarter" idx="14"/>
          </p:nvPr>
        </p:nvSpPr>
        <p:spPr>
          <a:xfrm>
            <a:off x="17668497" y="1008282"/>
            <a:ext cx="5113337" cy="5111750"/>
          </a:xfrm>
          <a:solidFill>
            <a:schemeClr val="accent1"/>
          </a:solidFill>
        </p:spPr>
        <p:txBody>
          <a:bodyPr/>
          <a:lstStyle/>
          <a:p>
            <a:pPr lvl="0"/>
            <a:endParaRPr lang="en-US" noProof="0">
              <a:sym typeface="Poppins" charset="0"/>
            </a:endParaRPr>
          </a:p>
        </p:txBody>
      </p:sp>
      <p:sp>
        <p:nvSpPr>
          <p:cNvPr id="13" name="Picture Placeholder 4"/>
          <p:cNvSpPr>
            <a:spLocks noGrp="1"/>
          </p:cNvSpPr>
          <p:nvPr>
            <p:ph type="pic" sz="quarter" idx="15"/>
          </p:nvPr>
        </p:nvSpPr>
        <p:spPr>
          <a:xfrm>
            <a:off x="1460864" y="6497960"/>
            <a:ext cx="5113337" cy="5111750"/>
          </a:xfrm>
          <a:solidFill>
            <a:schemeClr val="accent1"/>
          </a:solidFill>
        </p:spPr>
        <p:txBody>
          <a:bodyPr/>
          <a:lstStyle/>
          <a:p>
            <a:pPr lvl="0"/>
            <a:endParaRPr lang="en-US" noProof="0">
              <a:sym typeface="Poppins" charset="0"/>
            </a:endParaRPr>
          </a:p>
        </p:txBody>
      </p:sp>
      <p:sp>
        <p:nvSpPr>
          <p:cNvPr id="14" name="Picture Placeholder 4"/>
          <p:cNvSpPr>
            <a:spLocks noGrp="1"/>
          </p:cNvSpPr>
          <p:nvPr>
            <p:ph type="pic" sz="quarter" idx="16"/>
          </p:nvPr>
        </p:nvSpPr>
        <p:spPr>
          <a:xfrm>
            <a:off x="6863408" y="6497960"/>
            <a:ext cx="5113337" cy="5111750"/>
          </a:xfrm>
          <a:solidFill>
            <a:schemeClr val="accent1"/>
          </a:solidFill>
        </p:spPr>
        <p:txBody>
          <a:bodyPr/>
          <a:lstStyle/>
          <a:p>
            <a:pPr lvl="0"/>
            <a:endParaRPr lang="en-US" noProof="0">
              <a:sym typeface="Poppins" charset="0"/>
            </a:endParaRPr>
          </a:p>
        </p:txBody>
      </p:sp>
      <p:sp>
        <p:nvSpPr>
          <p:cNvPr id="15" name="Picture Placeholder 4"/>
          <p:cNvSpPr>
            <a:spLocks noGrp="1"/>
          </p:cNvSpPr>
          <p:nvPr>
            <p:ph type="pic" sz="quarter" idx="17"/>
          </p:nvPr>
        </p:nvSpPr>
        <p:spPr>
          <a:xfrm>
            <a:off x="12265952" y="6497960"/>
            <a:ext cx="5113337" cy="5111750"/>
          </a:xfrm>
          <a:solidFill>
            <a:schemeClr val="accent1"/>
          </a:solidFill>
        </p:spPr>
        <p:txBody>
          <a:bodyPr/>
          <a:lstStyle/>
          <a:p>
            <a:pPr lvl="0"/>
            <a:endParaRPr lang="en-US" noProof="0">
              <a:sym typeface="Poppins" charset="0"/>
            </a:endParaRPr>
          </a:p>
        </p:txBody>
      </p:sp>
      <p:sp>
        <p:nvSpPr>
          <p:cNvPr id="16" name="Picture Placeholder 4"/>
          <p:cNvSpPr>
            <a:spLocks noGrp="1"/>
          </p:cNvSpPr>
          <p:nvPr>
            <p:ph type="pic" sz="quarter" idx="18"/>
          </p:nvPr>
        </p:nvSpPr>
        <p:spPr>
          <a:xfrm>
            <a:off x="17668497" y="6497960"/>
            <a:ext cx="5113337" cy="5111750"/>
          </a:xfrm>
          <a:solidFill>
            <a:schemeClr val="accent1"/>
          </a:solidFill>
        </p:spPr>
        <p:txBody>
          <a:bodyPr/>
          <a:lstStyle/>
          <a:p>
            <a:pPr lvl="0"/>
            <a:endParaRPr lang="en-US" noProof="0">
              <a:sym typeface="Poppins" charset="0"/>
            </a:endParaRPr>
          </a:p>
        </p:txBody>
      </p:sp>
    </p:spTree>
    <p:extLst>
      <p:ext uri="{BB962C8B-B14F-4D97-AF65-F5344CB8AC3E}">
        <p14:creationId xmlns:p14="http://schemas.microsoft.com/office/powerpoint/2010/main" val="3855798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3E740EA5-BFFC-465E-95FB-430244C01699}"/>
              </a:ext>
            </a:extLst>
          </p:cNvPr>
          <p:cNvPicPr>
            <a:picLocks noChangeAspect="1"/>
          </p:cNvPicPr>
          <p:nvPr userDrawn="1"/>
        </p:nvPicPr>
        <p:blipFill>
          <a:blip r:embed="rId2"/>
          <a:stretch>
            <a:fillRect/>
          </a:stretch>
        </p:blipFill>
        <p:spPr>
          <a:xfrm>
            <a:off x="-1083" y="12474624"/>
            <a:ext cx="5688632" cy="1168836"/>
          </a:xfrm>
          <a:prstGeom prst="rect">
            <a:avLst/>
          </a:prstGeom>
        </p:spPr>
      </p:pic>
      <p:sp>
        <p:nvSpPr>
          <p:cNvPr id="4" name="Title 1">
            <a:extLst>
              <a:ext uri="{FF2B5EF4-FFF2-40B4-BE49-F238E27FC236}">
                <a16:creationId xmlns:a16="http://schemas.microsoft.com/office/drawing/2014/main" id="{D554B2B1-7385-4180-9BD1-020C8DBDFF53}"/>
              </a:ext>
            </a:extLst>
          </p:cNvPr>
          <p:cNvSpPr>
            <a:spLocks noGrp="1"/>
          </p:cNvSpPr>
          <p:nvPr>
            <p:ph type="title"/>
          </p:nvPr>
        </p:nvSpPr>
        <p:spPr>
          <a:xfrm>
            <a:off x="2254896" y="809328"/>
            <a:ext cx="19504148" cy="2178050"/>
          </a:xfrm>
        </p:spPr>
        <p:txBody>
          <a:bodyPr/>
          <a:lstStyle>
            <a:lvl1pPr>
              <a:lnSpc>
                <a:spcPct val="100000"/>
              </a:lnSpc>
              <a:defRPr b="1"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Click to edit Master title style</a:t>
            </a:r>
          </a:p>
        </p:txBody>
      </p:sp>
      <p:sp>
        <p:nvSpPr>
          <p:cNvPr id="5" name="Content Placeholder 2">
            <a:extLst>
              <a:ext uri="{FF2B5EF4-FFF2-40B4-BE49-F238E27FC236}">
                <a16:creationId xmlns:a16="http://schemas.microsoft.com/office/drawing/2014/main" id="{4A2E639F-C2BD-4971-8B3A-52BA0AE1E671}"/>
              </a:ext>
            </a:extLst>
          </p:cNvPr>
          <p:cNvSpPr>
            <a:spLocks noGrp="1"/>
          </p:cNvSpPr>
          <p:nvPr>
            <p:ph idx="1"/>
          </p:nvPr>
        </p:nvSpPr>
        <p:spPr>
          <a:xfrm>
            <a:off x="2254896" y="3329608"/>
            <a:ext cx="20477162" cy="7019925"/>
          </a:xfrm>
        </p:spPr>
        <p:txBody>
          <a:bodyPr/>
          <a:lstStyle>
            <a:lvl1pPr algn="just">
              <a:lnSpc>
                <a:spcPct val="180000"/>
              </a:lnSpc>
              <a:defRPr sz="2200"/>
            </a:lvl1pPr>
            <a:lvl2pPr algn="just">
              <a:lnSpc>
                <a:spcPct val="180000"/>
              </a:lnSpc>
              <a:defRPr sz="2200"/>
            </a:lvl2pPr>
            <a:lvl3pPr algn="just">
              <a:lnSpc>
                <a:spcPct val="180000"/>
              </a:lnSpc>
              <a:defRPr sz="2200"/>
            </a:lvl3pPr>
            <a:lvl4pPr algn="just">
              <a:lnSpc>
                <a:spcPct val="180000"/>
              </a:lnSpc>
              <a:defRPr sz="2200"/>
            </a:lvl4pPr>
            <a:lvl5pPr algn="just">
              <a:lnSpc>
                <a:spcPct val="180000"/>
              </a:lnSpc>
              <a:defRPr sz="22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4">
            <a:extLst>
              <a:ext uri="{FF2B5EF4-FFF2-40B4-BE49-F238E27FC236}">
                <a16:creationId xmlns:a16="http://schemas.microsoft.com/office/drawing/2014/main" id="{7A4F365E-9B93-40ED-A122-CEE09CE80C90}"/>
              </a:ext>
            </a:extLst>
          </p:cNvPr>
          <p:cNvSpPr>
            <a:spLocks noGrp="1"/>
          </p:cNvSpPr>
          <p:nvPr>
            <p:ph type="sldNum" sz="quarter" idx="10"/>
          </p:nvPr>
        </p:nvSpPr>
        <p:spPr>
          <a:xfrm>
            <a:off x="22488525" y="809328"/>
            <a:ext cx="895350" cy="482600"/>
          </a:xfrm>
          <a:prstGeom prst="rect">
            <a:avLst/>
          </a:prstGeom>
        </p:spPr>
        <p:txBody>
          <a:bodyPr/>
          <a:lstStyle>
            <a:lvl1pPr>
              <a:defRPr b="0" i="0">
                <a:solidFill>
                  <a:schemeClr val="tx1"/>
                </a:solidFill>
                <a:latin typeface="Montserrat" charset="0"/>
                <a:ea typeface="Montserrat" charset="0"/>
                <a:cs typeface="Montserrat" charset="0"/>
                <a:sym typeface="Poppins" charset="0"/>
              </a:defRPr>
            </a:lvl1pPr>
          </a:lstStyle>
          <a:p>
            <a:pPr>
              <a:defRPr/>
            </a:pPr>
            <a:fld id="{CDE451A0-47B6-574D-A8E6-A6979ECF6B5F}" type="slidenum">
              <a:rPr lang="x-none" altLang="x-none" smtClean="0"/>
              <a:pPr>
                <a:defRPr/>
              </a:pPr>
              <a:t>‹#›</a:t>
            </a:fld>
            <a:endParaRPr lang="x-none" altLang="x-none" dirty="0">
              <a:solidFill>
                <a:schemeClr val="tx1"/>
              </a:solidFill>
            </a:endParaRPr>
          </a:p>
        </p:txBody>
      </p:sp>
    </p:spTree>
    <p:extLst>
      <p:ext uri="{BB962C8B-B14F-4D97-AF65-F5344CB8AC3E}">
        <p14:creationId xmlns:p14="http://schemas.microsoft.com/office/powerpoint/2010/main" val="17903808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1E202B"/>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937AA2-5909-6C4E-A497-B80DDD3D4935}"/>
              </a:ext>
            </a:extLst>
          </p:cNvPr>
          <p:cNvSpPr>
            <a:spLocks noGrp="1"/>
          </p:cNvSpPr>
          <p:nvPr>
            <p:ph type="title"/>
          </p:nvPr>
        </p:nvSpPr>
        <p:spPr bwMode="auto">
          <a:xfrm>
            <a:off x="2120900" y="2278063"/>
            <a:ext cx="20627975" cy="217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38100" tIns="38100" rIns="38100" bIns="38100" numCol="1" anchor="t" anchorCtr="0" compatLnSpc="1">
            <a:prstTxWarp prst="textNoShape">
              <a:avLst/>
            </a:prstTxWarp>
          </a:bodyPr>
          <a:lstStyle/>
          <a:p>
            <a:pPr lvl="0"/>
            <a:r>
              <a:rPr lang="x-none" altLang="x-none">
                <a:sym typeface="Poppins Medium" charset="0"/>
              </a:rPr>
              <a:t>Click to edit Master title style</a:t>
            </a:r>
          </a:p>
        </p:txBody>
      </p:sp>
      <p:sp>
        <p:nvSpPr>
          <p:cNvPr id="1027" name="Rectangle 3">
            <a:extLst>
              <a:ext uri="{FF2B5EF4-FFF2-40B4-BE49-F238E27FC236}">
                <a16:creationId xmlns:a16="http://schemas.microsoft.com/office/drawing/2014/main" id="{D2DBFEBA-B569-4D48-BB4C-6FF13D78D11D}"/>
              </a:ext>
            </a:extLst>
          </p:cNvPr>
          <p:cNvSpPr>
            <a:spLocks noGrp="1"/>
          </p:cNvSpPr>
          <p:nvPr>
            <p:ph type="body" idx="1"/>
          </p:nvPr>
        </p:nvSpPr>
        <p:spPr bwMode="auto">
          <a:xfrm>
            <a:off x="2271713" y="4670425"/>
            <a:ext cx="20477162" cy="7019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a:extLst>
        </p:spPr>
        <p:txBody>
          <a:bodyPr vert="horz" wrap="square" lIns="38100" tIns="38100" rIns="38100" bIns="38100" numCol="1" anchor="t" anchorCtr="0" compatLnSpc="1">
            <a:prstTxWarp prst="textNoShape">
              <a:avLst/>
            </a:prstTxWarp>
          </a:bodyPr>
          <a:lstStyle/>
          <a:p>
            <a:pPr lvl="0"/>
            <a:r>
              <a:rPr lang="x-none" altLang="x-none">
                <a:sym typeface="Poppins" charset="0"/>
              </a:rPr>
              <a:t>Click to edit Master text styles</a:t>
            </a:r>
          </a:p>
          <a:p>
            <a:pPr lvl="1"/>
            <a:r>
              <a:rPr lang="x-none" altLang="x-none" dirty="0">
                <a:sym typeface="Poppins" charset="0"/>
              </a:rPr>
              <a:t>Second level</a:t>
            </a:r>
          </a:p>
          <a:p>
            <a:pPr lvl="2"/>
            <a:r>
              <a:rPr lang="x-none" altLang="x-none" dirty="0">
                <a:sym typeface="Poppins" charset="0"/>
              </a:rPr>
              <a:t>Third level</a:t>
            </a:r>
          </a:p>
          <a:p>
            <a:pPr lvl="3"/>
            <a:r>
              <a:rPr lang="x-none" altLang="x-none" dirty="0">
                <a:sym typeface="Poppins" charset="0"/>
              </a:rPr>
              <a:t>Fourth level</a:t>
            </a:r>
          </a:p>
          <a:p>
            <a:pPr lvl="4"/>
            <a:r>
              <a:rPr lang="x-none" altLang="x-none" dirty="0">
                <a:sym typeface="Poppins" charset="0"/>
              </a:rPr>
              <a:t>Fifth level</a:t>
            </a:r>
          </a:p>
        </p:txBody>
      </p:sp>
    </p:spTree>
  </p:cSld>
  <p:clrMap bg1="dk2" tx1="lt1" bg2="dk1" tx2="lt2" accent1="accent1" accent2="accent2" accent3="accent3" accent4="accent4" accent5="accent5" accent6="accent6" hlink="hlink" folHlink="folHlink"/>
  <p:sldLayoutIdLst>
    <p:sldLayoutId id="2147483876" r:id="rId1"/>
    <p:sldLayoutId id="2147483877" r:id="rId2"/>
    <p:sldLayoutId id="2147483874" r:id="rId3"/>
    <p:sldLayoutId id="2147483875" r:id="rId4"/>
  </p:sldLayoutIdLst>
  <p:txStyles>
    <p:titleStyle>
      <a:lvl1pPr algn="l" defTabSz="825500" rtl="0" eaLnBrk="0" fontAlgn="base" hangingPunct="0">
        <a:spcBef>
          <a:spcPct val="0"/>
        </a:spcBef>
        <a:spcAft>
          <a:spcPct val="0"/>
        </a:spcAft>
        <a:defRPr sz="10000" b="1" i="0" kern="1200">
          <a:solidFill>
            <a:schemeClr val="bg1"/>
          </a:solidFill>
          <a:latin typeface="Open Sans" panose="020B0606030504020204" pitchFamily="34" charset="0"/>
          <a:ea typeface="Open Sans" panose="020B0606030504020204" pitchFamily="34" charset="0"/>
          <a:cs typeface="Open Sans" panose="020B0606030504020204" pitchFamily="34" charset="0"/>
          <a:sym typeface="Poppins Medium"/>
        </a:defRPr>
      </a:lvl1pPr>
      <a:lvl2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2pPr>
      <a:lvl3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3pPr>
      <a:lvl4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4pPr>
      <a:lvl5pPr algn="l" defTabSz="825500" rtl="0" eaLnBrk="0" fontAlgn="base" hangingPunct="0">
        <a:spcBef>
          <a:spcPct val="0"/>
        </a:spcBef>
        <a:spcAft>
          <a:spcPct val="0"/>
        </a:spcAft>
        <a:defRPr sz="10000" b="1">
          <a:solidFill>
            <a:schemeClr val="bg1"/>
          </a:solidFill>
          <a:latin typeface="Montserrat Semi" charset="0"/>
          <a:ea typeface="Montserrat Semi" charset="0"/>
          <a:cs typeface="Montserrat Semi" charset="0"/>
          <a:sym typeface="Poppins Medium"/>
        </a:defRPr>
      </a:lvl5pPr>
      <a:lvl6pPr marL="4572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6pPr>
      <a:lvl7pPr marL="9144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7pPr>
      <a:lvl8pPr marL="13716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8pPr>
      <a:lvl9pPr marL="1828800" algn="l" defTabSz="825500" rtl="0" fontAlgn="base" hangingPunct="0">
        <a:lnSpc>
          <a:spcPct val="80000"/>
        </a:lnSpc>
        <a:spcBef>
          <a:spcPct val="0"/>
        </a:spcBef>
        <a:spcAft>
          <a:spcPct val="0"/>
        </a:spcAft>
        <a:defRPr sz="10000">
          <a:solidFill>
            <a:srgbClr val="272D30"/>
          </a:solidFill>
          <a:latin typeface="Poppins Medium" charset="0"/>
          <a:ea typeface="Poppins Medium" charset="0"/>
          <a:cs typeface="Poppins Medium" charset="0"/>
          <a:sym typeface="Poppins Medium" charset="0"/>
        </a:defRPr>
      </a:lvl9pPr>
    </p:titleStyle>
    <p:bodyStyle>
      <a:lvl1pPr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1pPr>
      <a:lvl2pPr indent="2286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2pPr>
      <a:lvl3pPr indent="4572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3pPr>
      <a:lvl4pPr indent="6858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4pPr>
      <a:lvl5pPr indent="914400" algn="l" defTabSz="825500" rtl="0" eaLnBrk="0" fontAlgn="base" hangingPunct="0">
        <a:lnSpc>
          <a:spcPct val="180000"/>
        </a:lnSpc>
        <a:spcBef>
          <a:spcPct val="0"/>
        </a:spcBef>
        <a:spcAft>
          <a:spcPct val="0"/>
        </a:spcAft>
        <a:defRPr sz="2200" kern="1200">
          <a:solidFill>
            <a:schemeClr val="bg2"/>
          </a:solidFill>
          <a:latin typeface="Open Sans" charset="0"/>
          <a:ea typeface="Open Sans" charset="0"/>
          <a:cs typeface="Open Sans" charset="0"/>
          <a:sym typeface="Poppin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4.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4.m4a"/><Relationship Id="rId7" Type="http://schemas.openxmlformats.org/officeDocument/2006/relationships/image" Target="../media/image13.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5.m4a"/><Relationship Id="rId7" Type="http://schemas.microsoft.com/office/2011/relationships/inkAction" Target="../ink/inkAction1.xml"/><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slideLayout" Target="../slideLayouts/slideLayout4.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media/media6.m4a"/><Relationship Id="rId7" Type="http://schemas.microsoft.com/office/2011/relationships/inkAction" Target="../ink/inkAction2.xml"/><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4.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1.png"/><Relationship Id="rId5" Type="http://schemas.microsoft.com/office/2011/relationships/inkAction" Target="../ink/inkAction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microsoft.com/office/2011/relationships/inkAction" Target="../ink/inkAction4.xml"/><Relationship Id="rId3" Type="http://schemas.openxmlformats.org/officeDocument/2006/relationships/audio" Target="../media/media8.m4a"/><Relationship Id="rId7" Type="http://schemas.openxmlformats.org/officeDocument/2006/relationships/image" Target="../media/image23.png"/><Relationship Id="rId2" Type="http://schemas.microsoft.com/office/2007/relationships/media" Target="../media/media8.m4a"/><Relationship Id="rId1" Type="http://schemas.openxmlformats.org/officeDocument/2006/relationships/tags" Target="../tags/tag4.xml"/><Relationship Id="rId6" Type="http://schemas.openxmlformats.org/officeDocument/2006/relationships/image" Target="../media/image22.png"/><Relationship Id="rId5" Type="http://schemas.openxmlformats.org/officeDocument/2006/relationships/notesSlide" Target="../notesSlides/notesSlide1.xml"/><Relationship Id="rId10"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25.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3">
            <a:extLst>
              <a:ext uri="{FF2B5EF4-FFF2-40B4-BE49-F238E27FC236}">
                <a16:creationId xmlns:a16="http://schemas.microsoft.com/office/drawing/2014/main" id="{3A19B202-3CF6-5D41-AA2C-68A7A78469FF}"/>
              </a:ext>
            </a:extLst>
          </p:cNvPr>
          <p:cNvSpPr txBox="1">
            <a:spLocks/>
          </p:cNvSpPr>
          <p:nvPr/>
        </p:nvSpPr>
        <p:spPr bwMode="auto">
          <a:xfrm>
            <a:off x="1606824" y="2105472"/>
            <a:ext cx="21242360" cy="4384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lnSpc>
                <a:spcPct val="110000"/>
              </a:lnSpc>
              <a:defRPr/>
            </a:pPr>
            <a:endParaRPr lang="en-US" altLang="x-none" sz="12000" b="1" dirty="0">
              <a:solidFill>
                <a:srgbClr val="FFFFFF"/>
              </a:solidFill>
              <a:latin typeface="Call Of Ops Duty" panose="02000500000000000000" pitchFamily="50" charset="0"/>
              <a:ea typeface="Open Sans" panose="020B0606030504020204" pitchFamily="34" charset="0"/>
              <a:cs typeface="Open Sans" panose="020B0606030504020204" pitchFamily="34" charset="0"/>
              <a:sym typeface="Poppins Medium" charset="0"/>
            </a:endParaRPr>
          </a:p>
          <a:p>
            <a:pPr algn="ctr" eaLnBrk="1">
              <a:lnSpc>
                <a:spcPct val="110000"/>
              </a:lnSpc>
              <a:defRPr/>
            </a:pPr>
            <a:r>
              <a:rPr lang="en-US" altLang="x-none" sz="12000" b="1" dirty="0">
                <a:solidFill>
                  <a:srgbClr val="FFFFFF"/>
                </a:solidFill>
                <a:latin typeface="Call Of Ops Duty" panose="02000500000000000000" pitchFamily="50" charset="0"/>
                <a:ea typeface="Open Sans" panose="020B0606030504020204" pitchFamily="34" charset="0"/>
                <a:cs typeface="Open Sans" panose="020B0606030504020204" pitchFamily="34" charset="0"/>
                <a:sym typeface="Poppins Medium" charset="0"/>
              </a:rPr>
              <a:t>Fan Analysis</a:t>
            </a:r>
          </a:p>
          <a:p>
            <a:pPr algn="ctr" eaLnBrk="1">
              <a:lnSpc>
                <a:spcPct val="110000"/>
              </a:lnSpc>
              <a:defRPr/>
            </a:pPr>
            <a:r>
              <a:rPr lang="en-US" altLang="x-none" sz="9600" b="1" i="1" dirty="0">
                <a:solidFill>
                  <a:srgbClr val="FFFFFF"/>
                </a:solidFill>
                <a:latin typeface="Call Of Ops Duty" panose="02000500000000000000" pitchFamily="50" charset="0"/>
                <a:ea typeface="Open Sans" panose="020B0606030504020204" pitchFamily="34" charset="0"/>
                <a:cs typeface="Open Sans" panose="020B0606030504020204" pitchFamily="34" charset="0"/>
                <a:sym typeface="Poppins Medium" charset="0"/>
              </a:rPr>
              <a:t>Sponsor appeal Examined </a:t>
            </a:r>
          </a:p>
        </p:txBody>
      </p:sp>
      <p:pic>
        <p:nvPicPr>
          <p:cNvPr id="10" name="Picture 9" descr="A picture containing icon&#10;&#10;Description automatically generated">
            <a:extLst>
              <a:ext uri="{FF2B5EF4-FFF2-40B4-BE49-F238E27FC236}">
                <a16:creationId xmlns:a16="http://schemas.microsoft.com/office/drawing/2014/main" id="{DF844920-C74A-4B6E-82FF-36FB7F149668}"/>
              </a:ext>
            </a:extLst>
          </p:cNvPr>
          <p:cNvPicPr>
            <a:picLocks noChangeAspect="1"/>
          </p:cNvPicPr>
          <p:nvPr/>
        </p:nvPicPr>
        <p:blipFill>
          <a:blip r:embed="rId4"/>
          <a:stretch>
            <a:fillRect/>
          </a:stretch>
        </p:blipFill>
        <p:spPr>
          <a:xfrm>
            <a:off x="6791400" y="1529408"/>
            <a:ext cx="9868951" cy="1800200"/>
          </a:xfrm>
          <a:prstGeom prst="rect">
            <a:avLst/>
          </a:prstGeom>
        </p:spPr>
      </p:pic>
      <p:pic>
        <p:nvPicPr>
          <p:cNvPr id="5" name="Graphic 4">
            <a:extLst>
              <a:ext uri="{FF2B5EF4-FFF2-40B4-BE49-F238E27FC236}">
                <a16:creationId xmlns:a16="http://schemas.microsoft.com/office/drawing/2014/main" id="{85280518-BCA2-4404-8199-F7E66681AB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07624" y="10530408"/>
            <a:ext cx="6624736" cy="3762850"/>
          </a:xfrm>
          <a:prstGeom prst="rect">
            <a:avLst/>
          </a:prstGeom>
        </p:spPr>
      </p:pic>
      <p:sp>
        <p:nvSpPr>
          <p:cNvPr id="6" name="TextBox 5">
            <a:extLst>
              <a:ext uri="{FF2B5EF4-FFF2-40B4-BE49-F238E27FC236}">
                <a16:creationId xmlns:a16="http://schemas.microsoft.com/office/drawing/2014/main" id="{CB68AB19-A753-4A8E-8673-A84232021D38}"/>
              </a:ext>
            </a:extLst>
          </p:cNvPr>
          <p:cNvSpPr txBox="1"/>
          <p:nvPr/>
        </p:nvSpPr>
        <p:spPr>
          <a:xfrm>
            <a:off x="9672167" y="8442176"/>
            <a:ext cx="5328592" cy="1754326"/>
          </a:xfrm>
          <a:prstGeom prst="rect">
            <a:avLst/>
          </a:prstGeom>
          <a:noFill/>
        </p:spPr>
        <p:txBody>
          <a:bodyPr wrap="square" rtlCol="0">
            <a:spAutoFit/>
          </a:bodyPr>
          <a:lstStyle/>
          <a:p>
            <a:pPr algn="ctr"/>
            <a:r>
              <a:rPr lang="en-US" sz="3600" dirty="0" err="1">
                <a:solidFill>
                  <a:srgbClr val="FFFFFF"/>
                </a:solidFill>
                <a:latin typeface="Call Of Ops Duty" panose="02000500000000000000" pitchFamily="50" charset="0"/>
              </a:rPr>
              <a:t>Hult</a:t>
            </a:r>
            <a:r>
              <a:rPr lang="en-US" sz="3600" dirty="0">
                <a:solidFill>
                  <a:srgbClr val="FFFFFF"/>
                </a:solidFill>
                <a:latin typeface="Call Of Ops Duty" panose="02000500000000000000" pitchFamily="50" charset="0"/>
              </a:rPr>
              <a:t> </a:t>
            </a:r>
            <a:r>
              <a:rPr lang="en-US" sz="3600" dirty="0">
                <a:solidFill>
                  <a:srgbClr val="FFFFFF"/>
                </a:solidFill>
                <a:latin typeface="+mj-lt"/>
              </a:rPr>
              <a:t>–</a:t>
            </a:r>
            <a:r>
              <a:rPr lang="en-US" sz="3600" dirty="0">
                <a:solidFill>
                  <a:srgbClr val="FFFFFF"/>
                </a:solidFill>
                <a:latin typeface="Call Of Ops Duty" panose="02000500000000000000" pitchFamily="50" charset="0"/>
              </a:rPr>
              <a:t> NLP </a:t>
            </a:r>
          </a:p>
          <a:p>
            <a:pPr algn="ctr"/>
            <a:r>
              <a:rPr lang="en-US" sz="3600" dirty="0">
                <a:solidFill>
                  <a:srgbClr val="FFFFFF"/>
                </a:solidFill>
                <a:latin typeface="Call Of Ops Duty" panose="02000500000000000000" pitchFamily="50" charset="0"/>
              </a:rPr>
              <a:t>Max Lembke </a:t>
            </a:r>
          </a:p>
          <a:p>
            <a:pPr algn="ctr"/>
            <a:r>
              <a:rPr lang="en-US" sz="3600" dirty="0">
                <a:solidFill>
                  <a:srgbClr val="FFFFFF"/>
                </a:solidFill>
                <a:latin typeface="Call Of Ops Duty" panose="02000500000000000000" pitchFamily="50" charset="0"/>
              </a:rPr>
              <a:t>15.01.2021</a:t>
            </a:r>
          </a:p>
        </p:txBody>
      </p:sp>
      <p:pic>
        <p:nvPicPr>
          <p:cNvPr id="4" name="Audio 3">
            <a:hlinkClick r:id="" action="ppaction://media"/>
            <a:extLst>
              <a:ext uri="{FF2B5EF4-FFF2-40B4-BE49-F238E27FC236}">
                <a16:creationId xmlns:a16="http://schemas.microsoft.com/office/drawing/2014/main" id="{D1718650-0519-4583-9D2C-CD4D0A0EB85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923625" y="13255625"/>
            <a:ext cx="244475" cy="244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92"/>
    </mc:Choice>
    <mc:Fallback xmlns="">
      <p:transition spd="slow" advTm="8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DECC-EC9F-487F-8BEE-243AD47921EE}"/>
              </a:ext>
            </a:extLst>
          </p:cNvPr>
          <p:cNvSpPr>
            <a:spLocks noGrp="1"/>
          </p:cNvSpPr>
          <p:nvPr>
            <p:ph type="title"/>
          </p:nvPr>
        </p:nvSpPr>
        <p:spPr>
          <a:xfrm>
            <a:off x="1534816" y="665312"/>
            <a:ext cx="22322480" cy="2178050"/>
          </a:xfrm>
        </p:spPr>
        <p:txBody>
          <a:bodyPr/>
          <a:lstStyle/>
          <a:p>
            <a:r>
              <a:rPr lang="en-US" dirty="0">
                <a:solidFill>
                  <a:schemeClr val="tx1"/>
                </a:solidFill>
                <a:latin typeface="Call Of Ops Duty" panose="02000500000000000000" pitchFamily="50" charset="0"/>
              </a:rPr>
              <a:t>Recommendations</a:t>
            </a:r>
          </a:p>
        </p:txBody>
      </p:sp>
      <p:grpSp>
        <p:nvGrpSpPr>
          <p:cNvPr id="135" name="Group 134">
            <a:extLst>
              <a:ext uri="{FF2B5EF4-FFF2-40B4-BE49-F238E27FC236}">
                <a16:creationId xmlns:a16="http://schemas.microsoft.com/office/drawing/2014/main" id="{E1634CAF-316E-4E9E-9E22-15B228AC7E94}"/>
              </a:ext>
            </a:extLst>
          </p:cNvPr>
          <p:cNvGrpSpPr/>
          <p:nvPr/>
        </p:nvGrpSpPr>
        <p:grpSpPr>
          <a:xfrm rot="672224">
            <a:off x="14899290" y="3449746"/>
            <a:ext cx="9437246" cy="8039101"/>
            <a:chOff x="13560152" y="3371117"/>
            <a:chExt cx="9437246" cy="8039101"/>
          </a:xfrm>
        </p:grpSpPr>
        <p:grpSp>
          <p:nvGrpSpPr>
            <p:cNvPr id="92" name="Group 91">
              <a:extLst>
                <a:ext uri="{FF2B5EF4-FFF2-40B4-BE49-F238E27FC236}">
                  <a16:creationId xmlns:a16="http://schemas.microsoft.com/office/drawing/2014/main" id="{B8C9E609-D865-4195-BD1D-460BDCFF2946}"/>
                </a:ext>
              </a:extLst>
            </p:cNvPr>
            <p:cNvGrpSpPr/>
            <p:nvPr/>
          </p:nvGrpSpPr>
          <p:grpSpPr>
            <a:xfrm rot="20238057" flipH="1">
              <a:off x="16976799" y="3371117"/>
              <a:ext cx="6020599" cy="6973764"/>
              <a:chOff x="2787613" y="4989569"/>
              <a:chExt cx="5373643" cy="6433407"/>
            </a:xfrm>
          </p:grpSpPr>
          <p:sp>
            <p:nvSpPr>
              <p:cNvPr id="93" name="Freeform 338">
                <a:extLst>
                  <a:ext uri="{FF2B5EF4-FFF2-40B4-BE49-F238E27FC236}">
                    <a16:creationId xmlns:a16="http://schemas.microsoft.com/office/drawing/2014/main" id="{899E480B-75EE-41F6-BD79-8E6DDCB84629}"/>
                  </a:ext>
                </a:extLst>
              </p:cNvPr>
              <p:cNvSpPr>
                <a:spLocks/>
              </p:cNvSpPr>
              <p:nvPr/>
            </p:nvSpPr>
            <p:spPr bwMode="auto">
              <a:xfrm>
                <a:off x="2787613" y="5074765"/>
                <a:ext cx="5163765" cy="6348211"/>
              </a:xfrm>
              <a:custGeom>
                <a:avLst/>
                <a:gdLst>
                  <a:gd name="T0" fmla="*/ 1045 w 2485"/>
                  <a:gd name="T1" fmla="*/ 4 h 3055"/>
                  <a:gd name="T2" fmla="*/ 1207 w 2485"/>
                  <a:gd name="T3" fmla="*/ 32 h 3055"/>
                  <a:gd name="T4" fmla="*/ 1368 w 2485"/>
                  <a:gd name="T5" fmla="*/ 86 h 3055"/>
                  <a:gd name="T6" fmla="*/ 1526 w 2485"/>
                  <a:gd name="T7" fmla="*/ 166 h 3055"/>
                  <a:gd name="T8" fmla="*/ 1681 w 2485"/>
                  <a:gd name="T9" fmla="*/ 267 h 3055"/>
                  <a:gd name="T10" fmla="*/ 1829 w 2485"/>
                  <a:gd name="T11" fmla="*/ 391 h 3055"/>
                  <a:gd name="T12" fmla="*/ 1966 w 2485"/>
                  <a:gd name="T13" fmla="*/ 534 h 3055"/>
                  <a:gd name="T14" fmla="*/ 2093 w 2485"/>
                  <a:gd name="T15" fmla="*/ 695 h 3055"/>
                  <a:gd name="T16" fmla="*/ 2207 w 2485"/>
                  <a:gd name="T17" fmla="*/ 874 h 3055"/>
                  <a:gd name="T18" fmla="*/ 2304 w 2485"/>
                  <a:gd name="T19" fmla="*/ 1067 h 3055"/>
                  <a:gd name="T20" fmla="*/ 2376 w 2485"/>
                  <a:gd name="T21" fmla="*/ 1254 h 3055"/>
                  <a:gd name="T22" fmla="*/ 2430 w 2485"/>
                  <a:gd name="T23" fmla="*/ 1442 h 3055"/>
                  <a:gd name="T24" fmla="*/ 2465 w 2485"/>
                  <a:gd name="T25" fmla="*/ 1631 h 3055"/>
                  <a:gd name="T26" fmla="*/ 2483 w 2485"/>
                  <a:gd name="T27" fmla="*/ 1815 h 3055"/>
                  <a:gd name="T28" fmla="*/ 2482 w 2485"/>
                  <a:gd name="T29" fmla="*/ 1996 h 3055"/>
                  <a:gd name="T30" fmla="*/ 2464 w 2485"/>
                  <a:gd name="T31" fmla="*/ 2169 h 3055"/>
                  <a:gd name="T32" fmla="*/ 2428 w 2485"/>
                  <a:gd name="T33" fmla="*/ 2334 h 3055"/>
                  <a:gd name="T34" fmla="*/ 2376 w 2485"/>
                  <a:gd name="T35" fmla="*/ 2486 h 3055"/>
                  <a:gd name="T36" fmla="*/ 2307 w 2485"/>
                  <a:gd name="T37" fmla="*/ 2624 h 3055"/>
                  <a:gd name="T38" fmla="*/ 2220 w 2485"/>
                  <a:gd name="T39" fmla="*/ 2748 h 3055"/>
                  <a:gd name="T40" fmla="*/ 2118 w 2485"/>
                  <a:gd name="T41" fmla="*/ 2852 h 3055"/>
                  <a:gd name="T42" fmla="*/ 2000 w 2485"/>
                  <a:gd name="T43" fmla="*/ 2936 h 3055"/>
                  <a:gd name="T44" fmla="*/ 1866 w 2485"/>
                  <a:gd name="T45" fmla="*/ 2999 h 3055"/>
                  <a:gd name="T46" fmla="*/ 1705 w 2485"/>
                  <a:gd name="T47" fmla="*/ 3041 h 3055"/>
                  <a:gd name="T48" fmla="*/ 1537 w 2485"/>
                  <a:gd name="T49" fmla="*/ 3055 h 3055"/>
                  <a:gd name="T50" fmla="*/ 1365 w 2485"/>
                  <a:gd name="T51" fmla="*/ 3042 h 3055"/>
                  <a:gd name="T52" fmla="*/ 1193 w 2485"/>
                  <a:gd name="T53" fmla="*/ 3004 h 3055"/>
                  <a:gd name="T54" fmla="*/ 1022 w 2485"/>
                  <a:gd name="T55" fmla="*/ 2940 h 3055"/>
                  <a:gd name="T56" fmla="*/ 856 w 2485"/>
                  <a:gd name="T57" fmla="*/ 2850 h 3055"/>
                  <a:gd name="T58" fmla="*/ 696 w 2485"/>
                  <a:gd name="T59" fmla="*/ 2736 h 3055"/>
                  <a:gd name="T60" fmla="*/ 547 w 2485"/>
                  <a:gd name="T61" fmla="*/ 2597 h 3055"/>
                  <a:gd name="T62" fmla="*/ 408 w 2485"/>
                  <a:gd name="T63" fmla="*/ 2435 h 3055"/>
                  <a:gd name="T64" fmla="*/ 285 w 2485"/>
                  <a:gd name="T65" fmla="*/ 2249 h 3055"/>
                  <a:gd name="T66" fmla="*/ 179 w 2485"/>
                  <a:gd name="T67" fmla="*/ 2041 h 3055"/>
                  <a:gd name="T68" fmla="*/ 102 w 2485"/>
                  <a:gd name="T69" fmla="*/ 1839 h 3055"/>
                  <a:gd name="T70" fmla="*/ 46 w 2485"/>
                  <a:gd name="T71" fmla="*/ 1637 h 3055"/>
                  <a:gd name="T72" fmla="*/ 13 w 2485"/>
                  <a:gd name="T73" fmla="*/ 1438 h 3055"/>
                  <a:gd name="T74" fmla="*/ 0 w 2485"/>
                  <a:gd name="T75" fmla="*/ 1243 h 3055"/>
                  <a:gd name="T76" fmla="*/ 8 w 2485"/>
                  <a:gd name="T77" fmla="*/ 1054 h 3055"/>
                  <a:gd name="T78" fmla="*/ 35 w 2485"/>
                  <a:gd name="T79" fmla="*/ 874 h 3055"/>
                  <a:gd name="T80" fmla="*/ 83 w 2485"/>
                  <a:gd name="T81" fmla="*/ 704 h 3055"/>
                  <a:gd name="T82" fmla="*/ 148 w 2485"/>
                  <a:gd name="T83" fmla="*/ 547 h 3055"/>
                  <a:gd name="T84" fmla="*/ 230 w 2485"/>
                  <a:gd name="T85" fmla="*/ 406 h 3055"/>
                  <a:gd name="T86" fmla="*/ 331 w 2485"/>
                  <a:gd name="T87" fmla="*/ 280 h 3055"/>
                  <a:gd name="T88" fmla="*/ 448 w 2485"/>
                  <a:gd name="T89" fmla="*/ 175 h 3055"/>
                  <a:gd name="T90" fmla="*/ 581 w 2485"/>
                  <a:gd name="T91" fmla="*/ 91 h 3055"/>
                  <a:gd name="T92" fmla="*/ 729 w 2485"/>
                  <a:gd name="T93" fmla="*/ 31 h 3055"/>
                  <a:gd name="T94" fmla="*/ 885 w 2485"/>
                  <a:gd name="T95" fmla="*/ 4 h 3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85" h="3055">
                    <a:moveTo>
                      <a:pt x="965" y="0"/>
                    </a:moveTo>
                    <a:lnTo>
                      <a:pt x="1045" y="4"/>
                    </a:lnTo>
                    <a:lnTo>
                      <a:pt x="1126" y="15"/>
                    </a:lnTo>
                    <a:lnTo>
                      <a:pt x="1207" y="32"/>
                    </a:lnTo>
                    <a:lnTo>
                      <a:pt x="1287" y="56"/>
                    </a:lnTo>
                    <a:lnTo>
                      <a:pt x="1368" y="86"/>
                    </a:lnTo>
                    <a:lnTo>
                      <a:pt x="1448" y="123"/>
                    </a:lnTo>
                    <a:lnTo>
                      <a:pt x="1526" y="166"/>
                    </a:lnTo>
                    <a:lnTo>
                      <a:pt x="1605" y="213"/>
                    </a:lnTo>
                    <a:lnTo>
                      <a:pt x="1681" y="267"/>
                    </a:lnTo>
                    <a:lnTo>
                      <a:pt x="1756" y="327"/>
                    </a:lnTo>
                    <a:lnTo>
                      <a:pt x="1829" y="391"/>
                    </a:lnTo>
                    <a:lnTo>
                      <a:pt x="1898" y="459"/>
                    </a:lnTo>
                    <a:lnTo>
                      <a:pt x="1966" y="534"/>
                    </a:lnTo>
                    <a:lnTo>
                      <a:pt x="2032" y="612"/>
                    </a:lnTo>
                    <a:lnTo>
                      <a:pt x="2093" y="695"/>
                    </a:lnTo>
                    <a:lnTo>
                      <a:pt x="2152" y="783"/>
                    </a:lnTo>
                    <a:lnTo>
                      <a:pt x="2207" y="874"/>
                    </a:lnTo>
                    <a:lnTo>
                      <a:pt x="2257" y="968"/>
                    </a:lnTo>
                    <a:lnTo>
                      <a:pt x="2304" y="1067"/>
                    </a:lnTo>
                    <a:lnTo>
                      <a:pt x="2342" y="1161"/>
                    </a:lnTo>
                    <a:lnTo>
                      <a:pt x="2376" y="1254"/>
                    </a:lnTo>
                    <a:lnTo>
                      <a:pt x="2406" y="1348"/>
                    </a:lnTo>
                    <a:lnTo>
                      <a:pt x="2430" y="1442"/>
                    </a:lnTo>
                    <a:lnTo>
                      <a:pt x="2451" y="1537"/>
                    </a:lnTo>
                    <a:lnTo>
                      <a:pt x="2465" y="1631"/>
                    </a:lnTo>
                    <a:lnTo>
                      <a:pt x="2477" y="1724"/>
                    </a:lnTo>
                    <a:lnTo>
                      <a:pt x="2483" y="1815"/>
                    </a:lnTo>
                    <a:lnTo>
                      <a:pt x="2485" y="1907"/>
                    </a:lnTo>
                    <a:lnTo>
                      <a:pt x="2482" y="1996"/>
                    </a:lnTo>
                    <a:lnTo>
                      <a:pt x="2476" y="2084"/>
                    </a:lnTo>
                    <a:lnTo>
                      <a:pt x="2464" y="2169"/>
                    </a:lnTo>
                    <a:lnTo>
                      <a:pt x="2448" y="2253"/>
                    </a:lnTo>
                    <a:lnTo>
                      <a:pt x="2428" y="2334"/>
                    </a:lnTo>
                    <a:lnTo>
                      <a:pt x="2405" y="2411"/>
                    </a:lnTo>
                    <a:lnTo>
                      <a:pt x="2376" y="2486"/>
                    </a:lnTo>
                    <a:lnTo>
                      <a:pt x="2343" y="2556"/>
                    </a:lnTo>
                    <a:lnTo>
                      <a:pt x="2307" y="2624"/>
                    </a:lnTo>
                    <a:lnTo>
                      <a:pt x="2266" y="2689"/>
                    </a:lnTo>
                    <a:lnTo>
                      <a:pt x="2220" y="2748"/>
                    </a:lnTo>
                    <a:lnTo>
                      <a:pt x="2172" y="2803"/>
                    </a:lnTo>
                    <a:lnTo>
                      <a:pt x="2118" y="2852"/>
                    </a:lnTo>
                    <a:lnTo>
                      <a:pt x="2061" y="2897"/>
                    </a:lnTo>
                    <a:lnTo>
                      <a:pt x="2000" y="2936"/>
                    </a:lnTo>
                    <a:lnTo>
                      <a:pt x="1935" y="2970"/>
                    </a:lnTo>
                    <a:lnTo>
                      <a:pt x="1866" y="2999"/>
                    </a:lnTo>
                    <a:lnTo>
                      <a:pt x="1786" y="3024"/>
                    </a:lnTo>
                    <a:lnTo>
                      <a:pt x="1705" y="3041"/>
                    </a:lnTo>
                    <a:lnTo>
                      <a:pt x="1621" y="3051"/>
                    </a:lnTo>
                    <a:lnTo>
                      <a:pt x="1537" y="3055"/>
                    </a:lnTo>
                    <a:lnTo>
                      <a:pt x="1451" y="3053"/>
                    </a:lnTo>
                    <a:lnTo>
                      <a:pt x="1365" y="3042"/>
                    </a:lnTo>
                    <a:lnTo>
                      <a:pt x="1279" y="3026"/>
                    </a:lnTo>
                    <a:lnTo>
                      <a:pt x="1193" y="3004"/>
                    </a:lnTo>
                    <a:lnTo>
                      <a:pt x="1108" y="2975"/>
                    </a:lnTo>
                    <a:lnTo>
                      <a:pt x="1022" y="2940"/>
                    </a:lnTo>
                    <a:lnTo>
                      <a:pt x="939" y="2898"/>
                    </a:lnTo>
                    <a:lnTo>
                      <a:pt x="856" y="2850"/>
                    </a:lnTo>
                    <a:lnTo>
                      <a:pt x="775" y="2796"/>
                    </a:lnTo>
                    <a:lnTo>
                      <a:pt x="696" y="2736"/>
                    </a:lnTo>
                    <a:lnTo>
                      <a:pt x="621" y="2669"/>
                    </a:lnTo>
                    <a:lnTo>
                      <a:pt x="547" y="2597"/>
                    </a:lnTo>
                    <a:lnTo>
                      <a:pt x="477" y="2518"/>
                    </a:lnTo>
                    <a:lnTo>
                      <a:pt x="408" y="2435"/>
                    </a:lnTo>
                    <a:lnTo>
                      <a:pt x="344" y="2344"/>
                    </a:lnTo>
                    <a:lnTo>
                      <a:pt x="285" y="2249"/>
                    </a:lnTo>
                    <a:lnTo>
                      <a:pt x="229" y="2148"/>
                    </a:lnTo>
                    <a:lnTo>
                      <a:pt x="179" y="2041"/>
                    </a:lnTo>
                    <a:lnTo>
                      <a:pt x="137" y="1940"/>
                    </a:lnTo>
                    <a:lnTo>
                      <a:pt x="102" y="1839"/>
                    </a:lnTo>
                    <a:lnTo>
                      <a:pt x="71" y="1738"/>
                    </a:lnTo>
                    <a:lnTo>
                      <a:pt x="46" y="1637"/>
                    </a:lnTo>
                    <a:lnTo>
                      <a:pt x="28" y="1538"/>
                    </a:lnTo>
                    <a:lnTo>
                      <a:pt x="13" y="1438"/>
                    </a:lnTo>
                    <a:lnTo>
                      <a:pt x="4" y="1340"/>
                    </a:lnTo>
                    <a:lnTo>
                      <a:pt x="0" y="1243"/>
                    </a:lnTo>
                    <a:lnTo>
                      <a:pt x="1" y="1148"/>
                    </a:lnTo>
                    <a:lnTo>
                      <a:pt x="8" y="1054"/>
                    </a:lnTo>
                    <a:lnTo>
                      <a:pt x="20" y="963"/>
                    </a:lnTo>
                    <a:lnTo>
                      <a:pt x="35" y="874"/>
                    </a:lnTo>
                    <a:lnTo>
                      <a:pt x="58" y="788"/>
                    </a:lnTo>
                    <a:lnTo>
                      <a:pt x="83" y="704"/>
                    </a:lnTo>
                    <a:lnTo>
                      <a:pt x="113" y="624"/>
                    </a:lnTo>
                    <a:lnTo>
                      <a:pt x="148" y="547"/>
                    </a:lnTo>
                    <a:lnTo>
                      <a:pt x="187" y="474"/>
                    </a:lnTo>
                    <a:lnTo>
                      <a:pt x="230" y="406"/>
                    </a:lnTo>
                    <a:lnTo>
                      <a:pt x="279" y="340"/>
                    </a:lnTo>
                    <a:lnTo>
                      <a:pt x="331" y="280"/>
                    </a:lnTo>
                    <a:lnTo>
                      <a:pt x="388" y="225"/>
                    </a:lnTo>
                    <a:lnTo>
                      <a:pt x="448" y="175"/>
                    </a:lnTo>
                    <a:lnTo>
                      <a:pt x="512" y="129"/>
                    </a:lnTo>
                    <a:lnTo>
                      <a:pt x="581" y="91"/>
                    </a:lnTo>
                    <a:lnTo>
                      <a:pt x="655" y="57"/>
                    </a:lnTo>
                    <a:lnTo>
                      <a:pt x="729" y="31"/>
                    </a:lnTo>
                    <a:lnTo>
                      <a:pt x="806" y="14"/>
                    </a:lnTo>
                    <a:lnTo>
                      <a:pt x="885" y="4"/>
                    </a:lnTo>
                    <a:lnTo>
                      <a:pt x="965" y="0"/>
                    </a:lnTo>
                    <a:close/>
                  </a:path>
                </a:pathLst>
              </a:custGeom>
              <a:gradFill>
                <a:gsLst>
                  <a:gs pos="99000">
                    <a:srgbClr val="2366A5">
                      <a:lumMod val="75000"/>
                    </a:srgbClr>
                  </a:gs>
                  <a:gs pos="0">
                    <a:srgbClr val="1B4091">
                      <a:lumMod val="75000"/>
                    </a:srgbClr>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94" name="Freeform 339">
                <a:extLst>
                  <a:ext uri="{FF2B5EF4-FFF2-40B4-BE49-F238E27FC236}">
                    <a16:creationId xmlns:a16="http://schemas.microsoft.com/office/drawing/2014/main" id="{20EC2A90-D803-4C52-96DA-A2E3F87619D1}"/>
                  </a:ext>
                </a:extLst>
              </p:cNvPr>
              <p:cNvSpPr>
                <a:spLocks/>
              </p:cNvSpPr>
              <p:nvPr/>
            </p:nvSpPr>
            <p:spPr bwMode="auto">
              <a:xfrm>
                <a:off x="2935151" y="4989569"/>
                <a:ext cx="5226105" cy="6358598"/>
              </a:xfrm>
              <a:custGeom>
                <a:avLst/>
                <a:gdLst>
                  <a:gd name="T0" fmla="*/ 1107 w 2515"/>
                  <a:gd name="T1" fmla="*/ 7 h 3060"/>
                  <a:gd name="T2" fmla="*/ 1276 w 2515"/>
                  <a:gd name="T3" fmla="*/ 41 h 3060"/>
                  <a:gd name="T4" fmla="*/ 1444 w 2515"/>
                  <a:gd name="T5" fmla="*/ 102 h 3060"/>
                  <a:gd name="T6" fmla="*/ 1607 w 2515"/>
                  <a:gd name="T7" fmla="*/ 187 h 3060"/>
                  <a:gd name="T8" fmla="*/ 1766 w 2515"/>
                  <a:gd name="T9" fmla="*/ 297 h 3060"/>
                  <a:gd name="T10" fmla="*/ 1915 w 2515"/>
                  <a:gd name="T11" fmla="*/ 431 h 3060"/>
                  <a:gd name="T12" fmla="*/ 2054 w 2515"/>
                  <a:gd name="T13" fmla="*/ 584 h 3060"/>
                  <a:gd name="T14" fmla="*/ 2179 w 2515"/>
                  <a:gd name="T15" fmla="*/ 758 h 3060"/>
                  <a:gd name="T16" fmla="*/ 2289 w 2515"/>
                  <a:gd name="T17" fmla="*/ 949 h 3060"/>
                  <a:gd name="T18" fmla="*/ 2380 w 2515"/>
                  <a:gd name="T19" fmla="*/ 1153 h 3060"/>
                  <a:gd name="T20" fmla="*/ 2445 w 2515"/>
                  <a:gd name="T21" fmla="*/ 1355 h 3060"/>
                  <a:gd name="T22" fmla="*/ 2490 w 2515"/>
                  <a:gd name="T23" fmla="*/ 1557 h 3060"/>
                  <a:gd name="T24" fmla="*/ 2512 w 2515"/>
                  <a:gd name="T25" fmla="*/ 1754 h 3060"/>
                  <a:gd name="T26" fmla="*/ 2513 w 2515"/>
                  <a:gd name="T27" fmla="*/ 1947 h 3060"/>
                  <a:gd name="T28" fmla="*/ 2494 w 2515"/>
                  <a:gd name="T29" fmla="*/ 2131 h 3060"/>
                  <a:gd name="T30" fmla="*/ 2454 w 2515"/>
                  <a:gd name="T31" fmla="*/ 2307 h 3060"/>
                  <a:gd name="T32" fmla="*/ 2394 w 2515"/>
                  <a:gd name="T33" fmla="*/ 2469 h 3060"/>
                  <a:gd name="T34" fmla="*/ 2317 w 2515"/>
                  <a:gd name="T35" fmla="*/ 2616 h 3060"/>
                  <a:gd name="T36" fmla="*/ 2220 w 2515"/>
                  <a:gd name="T37" fmla="*/ 2747 h 3060"/>
                  <a:gd name="T38" fmla="*/ 2105 w 2515"/>
                  <a:gd name="T39" fmla="*/ 2858 h 3060"/>
                  <a:gd name="T40" fmla="*/ 1973 w 2515"/>
                  <a:gd name="T41" fmla="*/ 2948 h 3060"/>
                  <a:gd name="T42" fmla="*/ 1821 w 2515"/>
                  <a:gd name="T43" fmla="*/ 3015 h 3060"/>
                  <a:gd name="T44" fmla="*/ 1658 w 2515"/>
                  <a:gd name="T45" fmla="*/ 3052 h 3060"/>
                  <a:gd name="T46" fmla="*/ 1492 w 2515"/>
                  <a:gd name="T47" fmla="*/ 3060 h 3060"/>
                  <a:gd name="T48" fmla="*/ 1323 w 2515"/>
                  <a:gd name="T49" fmla="*/ 3040 h 3060"/>
                  <a:gd name="T50" fmla="*/ 1154 w 2515"/>
                  <a:gd name="T51" fmla="*/ 2991 h 3060"/>
                  <a:gd name="T52" fmla="*/ 988 w 2515"/>
                  <a:gd name="T53" fmla="*/ 2918 h 3060"/>
                  <a:gd name="T54" fmla="*/ 827 w 2515"/>
                  <a:gd name="T55" fmla="*/ 2820 h 3060"/>
                  <a:gd name="T56" fmla="*/ 674 w 2515"/>
                  <a:gd name="T57" fmla="*/ 2698 h 3060"/>
                  <a:gd name="T58" fmla="*/ 529 w 2515"/>
                  <a:gd name="T59" fmla="*/ 2556 h 3060"/>
                  <a:gd name="T60" fmla="*/ 396 w 2515"/>
                  <a:gd name="T61" fmla="*/ 2392 h 3060"/>
                  <a:gd name="T62" fmla="*/ 279 w 2515"/>
                  <a:gd name="T63" fmla="*/ 2209 h 3060"/>
                  <a:gd name="T64" fmla="*/ 176 w 2515"/>
                  <a:gd name="T65" fmla="*/ 2007 h 3060"/>
                  <a:gd name="T66" fmla="*/ 99 w 2515"/>
                  <a:gd name="T67" fmla="*/ 1805 h 3060"/>
                  <a:gd name="T68" fmla="*/ 44 w 2515"/>
                  <a:gd name="T69" fmla="*/ 1604 h 3060"/>
                  <a:gd name="T70" fmla="*/ 12 w 2515"/>
                  <a:gd name="T71" fmla="*/ 1404 h 3060"/>
                  <a:gd name="T72" fmla="*/ 0 w 2515"/>
                  <a:gd name="T73" fmla="*/ 1208 h 3060"/>
                  <a:gd name="T74" fmla="*/ 9 w 2515"/>
                  <a:gd name="T75" fmla="*/ 1020 h 3060"/>
                  <a:gd name="T76" fmla="*/ 39 w 2515"/>
                  <a:gd name="T77" fmla="*/ 839 h 3060"/>
                  <a:gd name="T78" fmla="*/ 89 w 2515"/>
                  <a:gd name="T79" fmla="*/ 670 h 3060"/>
                  <a:gd name="T80" fmla="*/ 157 w 2515"/>
                  <a:gd name="T81" fmla="*/ 516 h 3060"/>
                  <a:gd name="T82" fmla="*/ 245 w 2515"/>
                  <a:gd name="T83" fmla="*/ 376 h 3060"/>
                  <a:gd name="T84" fmla="*/ 351 w 2515"/>
                  <a:gd name="T85" fmla="*/ 255 h 3060"/>
                  <a:gd name="T86" fmla="*/ 475 w 2515"/>
                  <a:gd name="T87" fmla="*/ 155 h 3060"/>
                  <a:gd name="T88" fmla="*/ 615 w 2515"/>
                  <a:gd name="T89" fmla="*/ 76 h 3060"/>
                  <a:gd name="T90" fmla="*/ 775 w 2515"/>
                  <a:gd name="T91" fmla="*/ 22 h 3060"/>
                  <a:gd name="T92" fmla="*/ 940 w 2515"/>
                  <a:gd name="T93"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515" h="3060">
                    <a:moveTo>
                      <a:pt x="1023" y="0"/>
                    </a:moveTo>
                    <a:lnTo>
                      <a:pt x="1107" y="7"/>
                    </a:lnTo>
                    <a:lnTo>
                      <a:pt x="1192" y="21"/>
                    </a:lnTo>
                    <a:lnTo>
                      <a:pt x="1276" y="41"/>
                    </a:lnTo>
                    <a:lnTo>
                      <a:pt x="1360" y="68"/>
                    </a:lnTo>
                    <a:lnTo>
                      <a:pt x="1444" y="102"/>
                    </a:lnTo>
                    <a:lnTo>
                      <a:pt x="1526" y="142"/>
                    </a:lnTo>
                    <a:lnTo>
                      <a:pt x="1607" y="187"/>
                    </a:lnTo>
                    <a:lnTo>
                      <a:pt x="1687" y="240"/>
                    </a:lnTo>
                    <a:lnTo>
                      <a:pt x="1766" y="297"/>
                    </a:lnTo>
                    <a:lnTo>
                      <a:pt x="1842" y="361"/>
                    </a:lnTo>
                    <a:lnTo>
                      <a:pt x="1915" y="431"/>
                    </a:lnTo>
                    <a:lnTo>
                      <a:pt x="1986" y="504"/>
                    </a:lnTo>
                    <a:lnTo>
                      <a:pt x="2054" y="584"/>
                    </a:lnTo>
                    <a:lnTo>
                      <a:pt x="2118" y="668"/>
                    </a:lnTo>
                    <a:lnTo>
                      <a:pt x="2179" y="758"/>
                    </a:lnTo>
                    <a:lnTo>
                      <a:pt x="2237" y="851"/>
                    </a:lnTo>
                    <a:lnTo>
                      <a:pt x="2289" y="949"/>
                    </a:lnTo>
                    <a:lnTo>
                      <a:pt x="2338" y="1053"/>
                    </a:lnTo>
                    <a:lnTo>
                      <a:pt x="2380" y="1153"/>
                    </a:lnTo>
                    <a:lnTo>
                      <a:pt x="2415" y="1254"/>
                    </a:lnTo>
                    <a:lnTo>
                      <a:pt x="2445" y="1355"/>
                    </a:lnTo>
                    <a:lnTo>
                      <a:pt x="2470" y="1456"/>
                    </a:lnTo>
                    <a:lnTo>
                      <a:pt x="2490" y="1557"/>
                    </a:lnTo>
                    <a:lnTo>
                      <a:pt x="2503" y="1656"/>
                    </a:lnTo>
                    <a:lnTo>
                      <a:pt x="2512" y="1754"/>
                    </a:lnTo>
                    <a:lnTo>
                      <a:pt x="2515" y="1851"/>
                    </a:lnTo>
                    <a:lnTo>
                      <a:pt x="2513" y="1947"/>
                    </a:lnTo>
                    <a:lnTo>
                      <a:pt x="2505" y="2041"/>
                    </a:lnTo>
                    <a:lnTo>
                      <a:pt x="2494" y="2131"/>
                    </a:lnTo>
                    <a:lnTo>
                      <a:pt x="2477" y="2220"/>
                    </a:lnTo>
                    <a:lnTo>
                      <a:pt x="2454" y="2307"/>
                    </a:lnTo>
                    <a:lnTo>
                      <a:pt x="2427" y="2389"/>
                    </a:lnTo>
                    <a:lnTo>
                      <a:pt x="2394" y="2469"/>
                    </a:lnTo>
                    <a:lnTo>
                      <a:pt x="2357" y="2545"/>
                    </a:lnTo>
                    <a:lnTo>
                      <a:pt x="2317" y="2616"/>
                    </a:lnTo>
                    <a:lnTo>
                      <a:pt x="2270" y="2684"/>
                    </a:lnTo>
                    <a:lnTo>
                      <a:pt x="2220" y="2747"/>
                    </a:lnTo>
                    <a:lnTo>
                      <a:pt x="2164" y="2806"/>
                    </a:lnTo>
                    <a:lnTo>
                      <a:pt x="2105" y="2858"/>
                    </a:lnTo>
                    <a:lnTo>
                      <a:pt x="2041" y="2906"/>
                    </a:lnTo>
                    <a:lnTo>
                      <a:pt x="1973" y="2948"/>
                    </a:lnTo>
                    <a:lnTo>
                      <a:pt x="1901" y="2984"/>
                    </a:lnTo>
                    <a:lnTo>
                      <a:pt x="1821" y="3015"/>
                    </a:lnTo>
                    <a:lnTo>
                      <a:pt x="1741" y="3037"/>
                    </a:lnTo>
                    <a:lnTo>
                      <a:pt x="1658" y="3052"/>
                    </a:lnTo>
                    <a:lnTo>
                      <a:pt x="1576" y="3060"/>
                    </a:lnTo>
                    <a:lnTo>
                      <a:pt x="1492" y="3060"/>
                    </a:lnTo>
                    <a:lnTo>
                      <a:pt x="1408" y="3053"/>
                    </a:lnTo>
                    <a:lnTo>
                      <a:pt x="1323" y="3040"/>
                    </a:lnTo>
                    <a:lnTo>
                      <a:pt x="1238" y="3019"/>
                    </a:lnTo>
                    <a:lnTo>
                      <a:pt x="1154" y="2991"/>
                    </a:lnTo>
                    <a:lnTo>
                      <a:pt x="1071" y="2957"/>
                    </a:lnTo>
                    <a:lnTo>
                      <a:pt x="988" y="2918"/>
                    </a:lnTo>
                    <a:lnTo>
                      <a:pt x="907" y="2872"/>
                    </a:lnTo>
                    <a:lnTo>
                      <a:pt x="827" y="2820"/>
                    </a:lnTo>
                    <a:lnTo>
                      <a:pt x="750" y="2762"/>
                    </a:lnTo>
                    <a:lnTo>
                      <a:pt x="674" y="2698"/>
                    </a:lnTo>
                    <a:lnTo>
                      <a:pt x="599" y="2630"/>
                    </a:lnTo>
                    <a:lnTo>
                      <a:pt x="529" y="2556"/>
                    </a:lnTo>
                    <a:lnTo>
                      <a:pt x="462" y="2476"/>
                    </a:lnTo>
                    <a:lnTo>
                      <a:pt x="396" y="2392"/>
                    </a:lnTo>
                    <a:lnTo>
                      <a:pt x="336" y="2303"/>
                    </a:lnTo>
                    <a:lnTo>
                      <a:pt x="279" y="2209"/>
                    </a:lnTo>
                    <a:lnTo>
                      <a:pt x="225" y="2110"/>
                    </a:lnTo>
                    <a:lnTo>
                      <a:pt x="176" y="2007"/>
                    </a:lnTo>
                    <a:lnTo>
                      <a:pt x="136" y="1906"/>
                    </a:lnTo>
                    <a:lnTo>
                      <a:pt x="99" y="1805"/>
                    </a:lnTo>
                    <a:lnTo>
                      <a:pt x="69" y="1705"/>
                    </a:lnTo>
                    <a:lnTo>
                      <a:pt x="44" y="1604"/>
                    </a:lnTo>
                    <a:lnTo>
                      <a:pt x="26" y="1503"/>
                    </a:lnTo>
                    <a:lnTo>
                      <a:pt x="12" y="1404"/>
                    </a:lnTo>
                    <a:lnTo>
                      <a:pt x="4" y="1305"/>
                    </a:lnTo>
                    <a:lnTo>
                      <a:pt x="0" y="1208"/>
                    </a:lnTo>
                    <a:lnTo>
                      <a:pt x="2" y="1113"/>
                    </a:lnTo>
                    <a:lnTo>
                      <a:pt x="9" y="1020"/>
                    </a:lnTo>
                    <a:lnTo>
                      <a:pt x="22" y="928"/>
                    </a:lnTo>
                    <a:lnTo>
                      <a:pt x="39" y="839"/>
                    </a:lnTo>
                    <a:lnTo>
                      <a:pt x="61" y="753"/>
                    </a:lnTo>
                    <a:lnTo>
                      <a:pt x="89" y="670"/>
                    </a:lnTo>
                    <a:lnTo>
                      <a:pt x="120" y="592"/>
                    </a:lnTo>
                    <a:lnTo>
                      <a:pt x="157" y="516"/>
                    </a:lnTo>
                    <a:lnTo>
                      <a:pt x="199" y="444"/>
                    </a:lnTo>
                    <a:lnTo>
                      <a:pt x="245" y="376"/>
                    </a:lnTo>
                    <a:lnTo>
                      <a:pt x="296" y="313"/>
                    </a:lnTo>
                    <a:lnTo>
                      <a:pt x="351" y="255"/>
                    </a:lnTo>
                    <a:lnTo>
                      <a:pt x="411" y="202"/>
                    </a:lnTo>
                    <a:lnTo>
                      <a:pt x="475" y="155"/>
                    </a:lnTo>
                    <a:lnTo>
                      <a:pt x="543" y="111"/>
                    </a:lnTo>
                    <a:lnTo>
                      <a:pt x="615" y="76"/>
                    </a:lnTo>
                    <a:lnTo>
                      <a:pt x="694" y="46"/>
                    </a:lnTo>
                    <a:lnTo>
                      <a:pt x="775" y="22"/>
                    </a:lnTo>
                    <a:lnTo>
                      <a:pt x="856" y="8"/>
                    </a:lnTo>
                    <a:lnTo>
                      <a:pt x="940" y="0"/>
                    </a:lnTo>
                    <a:lnTo>
                      <a:pt x="1023" y="0"/>
                    </a:lnTo>
                    <a:close/>
                  </a:path>
                </a:pathLst>
              </a:custGeom>
              <a:solidFill>
                <a:srgbClr val="FFFFFF"/>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Raleway SemiBold" panose="020B0503030101060003" pitchFamily="34" charset="77"/>
                  <a:ea typeface="+mn-ea"/>
                  <a:cs typeface="+mn-cs"/>
                </a:endParaRPr>
              </a:p>
            </p:txBody>
          </p:sp>
          <p:sp>
            <p:nvSpPr>
              <p:cNvPr id="95" name="Freeform 340">
                <a:extLst>
                  <a:ext uri="{FF2B5EF4-FFF2-40B4-BE49-F238E27FC236}">
                    <a16:creationId xmlns:a16="http://schemas.microsoft.com/office/drawing/2014/main" id="{F550495D-A5AB-402E-A1DD-804297A24D29}"/>
                  </a:ext>
                </a:extLst>
              </p:cNvPr>
              <p:cNvSpPr>
                <a:spLocks noEditPoints="1"/>
              </p:cNvSpPr>
              <p:nvPr/>
            </p:nvSpPr>
            <p:spPr bwMode="auto">
              <a:xfrm>
                <a:off x="2935151" y="4989569"/>
                <a:ext cx="5226105" cy="6358598"/>
              </a:xfrm>
              <a:custGeom>
                <a:avLst/>
                <a:gdLst>
                  <a:gd name="T0" fmla="*/ 859 w 2515"/>
                  <a:gd name="T1" fmla="*/ 241 h 3060"/>
                  <a:gd name="T2" fmla="*/ 645 w 2515"/>
                  <a:gd name="T3" fmla="*/ 321 h 3060"/>
                  <a:gd name="T4" fmla="*/ 475 w 2515"/>
                  <a:gd name="T5" fmla="*/ 451 h 3060"/>
                  <a:gd name="T6" fmla="*/ 343 w 2515"/>
                  <a:gd name="T7" fmla="*/ 621 h 3060"/>
                  <a:gd name="T8" fmla="*/ 250 w 2515"/>
                  <a:gd name="T9" fmla="*/ 828 h 3060"/>
                  <a:gd name="T10" fmla="*/ 197 w 2515"/>
                  <a:gd name="T11" fmla="*/ 1061 h 3060"/>
                  <a:gd name="T12" fmla="*/ 186 w 2515"/>
                  <a:gd name="T13" fmla="*/ 1313 h 3060"/>
                  <a:gd name="T14" fmla="*/ 220 w 2515"/>
                  <a:gd name="T15" fmla="*/ 1579 h 3060"/>
                  <a:gd name="T16" fmla="*/ 298 w 2515"/>
                  <a:gd name="T17" fmla="*/ 1847 h 3060"/>
                  <a:gd name="T18" fmla="*/ 430 w 2515"/>
                  <a:gd name="T19" fmla="*/ 2125 h 3060"/>
                  <a:gd name="T20" fmla="*/ 605 w 2515"/>
                  <a:gd name="T21" fmla="*/ 2370 h 3060"/>
                  <a:gd name="T22" fmla="*/ 809 w 2515"/>
                  <a:gd name="T23" fmla="*/ 2569 h 3060"/>
                  <a:gd name="T24" fmla="*/ 1031 w 2515"/>
                  <a:gd name="T25" fmla="*/ 2715 h 3060"/>
                  <a:gd name="T26" fmla="*/ 1266 w 2515"/>
                  <a:gd name="T27" fmla="*/ 2807 h 3060"/>
                  <a:gd name="T28" fmla="*/ 1503 w 2515"/>
                  <a:gd name="T29" fmla="*/ 2836 h 3060"/>
                  <a:gd name="T30" fmla="*/ 1732 w 2515"/>
                  <a:gd name="T31" fmla="*/ 2799 h 3060"/>
                  <a:gd name="T32" fmla="*/ 1931 w 2515"/>
                  <a:gd name="T33" fmla="*/ 2701 h 3060"/>
                  <a:gd name="T34" fmla="*/ 2088 w 2515"/>
                  <a:gd name="T35" fmla="*/ 2557 h 3060"/>
                  <a:gd name="T36" fmla="*/ 2207 w 2515"/>
                  <a:gd name="T37" fmla="*/ 2374 h 3060"/>
                  <a:gd name="T38" fmla="*/ 2288 w 2515"/>
                  <a:gd name="T39" fmla="*/ 2158 h 3060"/>
                  <a:gd name="T40" fmla="*/ 2326 w 2515"/>
                  <a:gd name="T41" fmla="*/ 1917 h 3060"/>
                  <a:gd name="T42" fmla="*/ 2322 w 2515"/>
                  <a:gd name="T43" fmla="*/ 1659 h 3060"/>
                  <a:gd name="T44" fmla="*/ 2275 w 2515"/>
                  <a:gd name="T45" fmla="*/ 1392 h 3060"/>
                  <a:gd name="T46" fmla="*/ 2179 w 2515"/>
                  <a:gd name="T47" fmla="*/ 1122 h 3060"/>
                  <a:gd name="T48" fmla="*/ 2030 w 2515"/>
                  <a:gd name="T49" fmla="*/ 848 h 3060"/>
                  <a:gd name="T50" fmla="*/ 1846 w 2515"/>
                  <a:gd name="T51" fmla="*/ 619 h 3060"/>
                  <a:gd name="T52" fmla="*/ 1635 w 2515"/>
                  <a:gd name="T53" fmla="*/ 436 h 3060"/>
                  <a:gd name="T54" fmla="*/ 1406 w 2515"/>
                  <a:gd name="T55" fmla="*/ 308 h 3060"/>
                  <a:gd name="T56" fmla="*/ 1170 w 2515"/>
                  <a:gd name="T57" fmla="*/ 236 h 3060"/>
                  <a:gd name="T58" fmla="*/ 1023 w 2515"/>
                  <a:gd name="T59" fmla="*/ 0 h 3060"/>
                  <a:gd name="T60" fmla="*/ 1276 w 2515"/>
                  <a:gd name="T61" fmla="*/ 41 h 3060"/>
                  <a:gd name="T62" fmla="*/ 1526 w 2515"/>
                  <a:gd name="T63" fmla="*/ 142 h 3060"/>
                  <a:gd name="T64" fmla="*/ 1766 w 2515"/>
                  <a:gd name="T65" fmla="*/ 297 h 3060"/>
                  <a:gd name="T66" fmla="*/ 1986 w 2515"/>
                  <a:gd name="T67" fmla="*/ 504 h 3060"/>
                  <a:gd name="T68" fmla="*/ 2179 w 2515"/>
                  <a:gd name="T69" fmla="*/ 758 h 3060"/>
                  <a:gd name="T70" fmla="*/ 2338 w 2515"/>
                  <a:gd name="T71" fmla="*/ 1053 h 3060"/>
                  <a:gd name="T72" fmla="*/ 2445 w 2515"/>
                  <a:gd name="T73" fmla="*/ 1355 h 3060"/>
                  <a:gd name="T74" fmla="*/ 2503 w 2515"/>
                  <a:gd name="T75" fmla="*/ 1656 h 3060"/>
                  <a:gd name="T76" fmla="*/ 2513 w 2515"/>
                  <a:gd name="T77" fmla="*/ 1947 h 3060"/>
                  <a:gd name="T78" fmla="*/ 2477 w 2515"/>
                  <a:gd name="T79" fmla="*/ 2220 h 3060"/>
                  <a:gd name="T80" fmla="*/ 2394 w 2515"/>
                  <a:gd name="T81" fmla="*/ 2469 h 3060"/>
                  <a:gd name="T82" fmla="*/ 2270 w 2515"/>
                  <a:gd name="T83" fmla="*/ 2684 h 3060"/>
                  <a:gd name="T84" fmla="*/ 2105 w 2515"/>
                  <a:gd name="T85" fmla="*/ 2858 h 3060"/>
                  <a:gd name="T86" fmla="*/ 1901 w 2515"/>
                  <a:gd name="T87" fmla="*/ 2984 h 3060"/>
                  <a:gd name="T88" fmla="*/ 1658 w 2515"/>
                  <a:gd name="T89" fmla="*/ 3052 h 3060"/>
                  <a:gd name="T90" fmla="*/ 1408 w 2515"/>
                  <a:gd name="T91" fmla="*/ 3053 h 3060"/>
                  <a:gd name="T92" fmla="*/ 1154 w 2515"/>
                  <a:gd name="T93" fmla="*/ 2991 h 3060"/>
                  <a:gd name="T94" fmla="*/ 907 w 2515"/>
                  <a:gd name="T95" fmla="*/ 2872 h 3060"/>
                  <a:gd name="T96" fmla="*/ 674 w 2515"/>
                  <a:gd name="T97" fmla="*/ 2698 h 3060"/>
                  <a:gd name="T98" fmla="*/ 462 w 2515"/>
                  <a:gd name="T99" fmla="*/ 2476 h 3060"/>
                  <a:gd name="T100" fmla="*/ 279 w 2515"/>
                  <a:gd name="T101" fmla="*/ 2209 h 3060"/>
                  <a:gd name="T102" fmla="*/ 136 w 2515"/>
                  <a:gd name="T103" fmla="*/ 1906 h 3060"/>
                  <a:gd name="T104" fmla="*/ 44 w 2515"/>
                  <a:gd name="T105" fmla="*/ 1604 h 3060"/>
                  <a:gd name="T106" fmla="*/ 4 w 2515"/>
                  <a:gd name="T107" fmla="*/ 1305 h 3060"/>
                  <a:gd name="T108" fmla="*/ 9 w 2515"/>
                  <a:gd name="T109" fmla="*/ 1020 h 3060"/>
                  <a:gd name="T110" fmla="*/ 61 w 2515"/>
                  <a:gd name="T111" fmla="*/ 753 h 3060"/>
                  <a:gd name="T112" fmla="*/ 157 w 2515"/>
                  <a:gd name="T113" fmla="*/ 516 h 3060"/>
                  <a:gd name="T114" fmla="*/ 296 w 2515"/>
                  <a:gd name="T115" fmla="*/ 313 h 3060"/>
                  <a:gd name="T116" fmla="*/ 475 w 2515"/>
                  <a:gd name="T117" fmla="*/ 155 h 3060"/>
                  <a:gd name="T118" fmla="*/ 694 w 2515"/>
                  <a:gd name="T119" fmla="*/ 46 h 3060"/>
                  <a:gd name="T120" fmla="*/ 940 w 2515"/>
                  <a:gd name="T121" fmla="*/ 0 h 3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5" h="3060">
                    <a:moveTo>
                      <a:pt x="1013" y="224"/>
                    </a:moveTo>
                    <a:lnTo>
                      <a:pt x="934" y="228"/>
                    </a:lnTo>
                    <a:lnTo>
                      <a:pt x="859" y="241"/>
                    </a:lnTo>
                    <a:lnTo>
                      <a:pt x="783" y="261"/>
                    </a:lnTo>
                    <a:lnTo>
                      <a:pt x="709" y="289"/>
                    </a:lnTo>
                    <a:lnTo>
                      <a:pt x="645" y="321"/>
                    </a:lnTo>
                    <a:lnTo>
                      <a:pt x="585" y="359"/>
                    </a:lnTo>
                    <a:lnTo>
                      <a:pt x="527" y="402"/>
                    </a:lnTo>
                    <a:lnTo>
                      <a:pt x="475" y="451"/>
                    </a:lnTo>
                    <a:lnTo>
                      <a:pt x="428" y="503"/>
                    </a:lnTo>
                    <a:lnTo>
                      <a:pt x="383" y="560"/>
                    </a:lnTo>
                    <a:lnTo>
                      <a:pt x="343" y="621"/>
                    </a:lnTo>
                    <a:lnTo>
                      <a:pt x="307" y="686"/>
                    </a:lnTo>
                    <a:lnTo>
                      <a:pt x="276" y="756"/>
                    </a:lnTo>
                    <a:lnTo>
                      <a:pt x="250" y="828"/>
                    </a:lnTo>
                    <a:lnTo>
                      <a:pt x="228" y="902"/>
                    </a:lnTo>
                    <a:lnTo>
                      <a:pt x="210" y="981"/>
                    </a:lnTo>
                    <a:lnTo>
                      <a:pt x="197" y="1061"/>
                    </a:lnTo>
                    <a:lnTo>
                      <a:pt x="188" y="1143"/>
                    </a:lnTo>
                    <a:lnTo>
                      <a:pt x="184" y="1227"/>
                    </a:lnTo>
                    <a:lnTo>
                      <a:pt x="186" y="1313"/>
                    </a:lnTo>
                    <a:lnTo>
                      <a:pt x="192" y="1401"/>
                    </a:lnTo>
                    <a:lnTo>
                      <a:pt x="204" y="1489"/>
                    </a:lnTo>
                    <a:lnTo>
                      <a:pt x="220" y="1579"/>
                    </a:lnTo>
                    <a:lnTo>
                      <a:pt x="241" y="1668"/>
                    </a:lnTo>
                    <a:lnTo>
                      <a:pt x="267" y="1758"/>
                    </a:lnTo>
                    <a:lnTo>
                      <a:pt x="298" y="1847"/>
                    </a:lnTo>
                    <a:lnTo>
                      <a:pt x="335" y="1938"/>
                    </a:lnTo>
                    <a:lnTo>
                      <a:pt x="381" y="2033"/>
                    </a:lnTo>
                    <a:lnTo>
                      <a:pt x="430" y="2125"/>
                    </a:lnTo>
                    <a:lnTo>
                      <a:pt x="485" y="2211"/>
                    </a:lnTo>
                    <a:lnTo>
                      <a:pt x="543" y="2292"/>
                    </a:lnTo>
                    <a:lnTo>
                      <a:pt x="605" y="2370"/>
                    </a:lnTo>
                    <a:lnTo>
                      <a:pt x="670" y="2442"/>
                    </a:lnTo>
                    <a:lnTo>
                      <a:pt x="738" y="2507"/>
                    </a:lnTo>
                    <a:lnTo>
                      <a:pt x="809" y="2569"/>
                    </a:lnTo>
                    <a:lnTo>
                      <a:pt x="881" y="2624"/>
                    </a:lnTo>
                    <a:lnTo>
                      <a:pt x="955" y="2672"/>
                    </a:lnTo>
                    <a:lnTo>
                      <a:pt x="1031" y="2715"/>
                    </a:lnTo>
                    <a:lnTo>
                      <a:pt x="1109" y="2753"/>
                    </a:lnTo>
                    <a:lnTo>
                      <a:pt x="1187" y="2783"/>
                    </a:lnTo>
                    <a:lnTo>
                      <a:pt x="1266" y="2807"/>
                    </a:lnTo>
                    <a:lnTo>
                      <a:pt x="1344" y="2824"/>
                    </a:lnTo>
                    <a:lnTo>
                      <a:pt x="1424" y="2833"/>
                    </a:lnTo>
                    <a:lnTo>
                      <a:pt x="1503" y="2836"/>
                    </a:lnTo>
                    <a:lnTo>
                      <a:pt x="1580" y="2832"/>
                    </a:lnTo>
                    <a:lnTo>
                      <a:pt x="1657" y="2819"/>
                    </a:lnTo>
                    <a:lnTo>
                      <a:pt x="1732" y="2799"/>
                    </a:lnTo>
                    <a:lnTo>
                      <a:pt x="1806" y="2770"/>
                    </a:lnTo>
                    <a:lnTo>
                      <a:pt x="1870" y="2739"/>
                    </a:lnTo>
                    <a:lnTo>
                      <a:pt x="1931" y="2701"/>
                    </a:lnTo>
                    <a:lnTo>
                      <a:pt x="1987" y="2658"/>
                    </a:lnTo>
                    <a:lnTo>
                      <a:pt x="2039" y="2611"/>
                    </a:lnTo>
                    <a:lnTo>
                      <a:pt x="2088" y="2557"/>
                    </a:lnTo>
                    <a:lnTo>
                      <a:pt x="2132" y="2501"/>
                    </a:lnTo>
                    <a:lnTo>
                      <a:pt x="2172" y="2439"/>
                    </a:lnTo>
                    <a:lnTo>
                      <a:pt x="2207" y="2374"/>
                    </a:lnTo>
                    <a:lnTo>
                      <a:pt x="2238" y="2304"/>
                    </a:lnTo>
                    <a:lnTo>
                      <a:pt x="2266" y="2232"/>
                    </a:lnTo>
                    <a:lnTo>
                      <a:pt x="2288" y="2158"/>
                    </a:lnTo>
                    <a:lnTo>
                      <a:pt x="2305" y="2080"/>
                    </a:lnTo>
                    <a:lnTo>
                      <a:pt x="2318" y="1999"/>
                    </a:lnTo>
                    <a:lnTo>
                      <a:pt x="2326" y="1917"/>
                    </a:lnTo>
                    <a:lnTo>
                      <a:pt x="2330" y="1833"/>
                    </a:lnTo>
                    <a:lnTo>
                      <a:pt x="2329" y="1747"/>
                    </a:lnTo>
                    <a:lnTo>
                      <a:pt x="2322" y="1659"/>
                    </a:lnTo>
                    <a:lnTo>
                      <a:pt x="2312" y="1571"/>
                    </a:lnTo>
                    <a:lnTo>
                      <a:pt x="2296" y="1482"/>
                    </a:lnTo>
                    <a:lnTo>
                      <a:pt x="2275" y="1392"/>
                    </a:lnTo>
                    <a:lnTo>
                      <a:pt x="2247" y="1301"/>
                    </a:lnTo>
                    <a:lnTo>
                      <a:pt x="2216" y="1212"/>
                    </a:lnTo>
                    <a:lnTo>
                      <a:pt x="2179" y="1122"/>
                    </a:lnTo>
                    <a:lnTo>
                      <a:pt x="2135" y="1027"/>
                    </a:lnTo>
                    <a:lnTo>
                      <a:pt x="2084" y="936"/>
                    </a:lnTo>
                    <a:lnTo>
                      <a:pt x="2030" y="848"/>
                    </a:lnTo>
                    <a:lnTo>
                      <a:pt x="1971" y="767"/>
                    </a:lnTo>
                    <a:lnTo>
                      <a:pt x="1910" y="690"/>
                    </a:lnTo>
                    <a:lnTo>
                      <a:pt x="1846" y="619"/>
                    </a:lnTo>
                    <a:lnTo>
                      <a:pt x="1778" y="553"/>
                    </a:lnTo>
                    <a:lnTo>
                      <a:pt x="1707" y="491"/>
                    </a:lnTo>
                    <a:lnTo>
                      <a:pt x="1635" y="436"/>
                    </a:lnTo>
                    <a:lnTo>
                      <a:pt x="1560" y="388"/>
                    </a:lnTo>
                    <a:lnTo>
                      <a:pt x="1484" y="344"/>
                    </a:lnTo>
                    <a:lnTo>
                      <a:pt x="1406" y="308"/>
                    </a:lnTo>
                    <a:lnTo>
                      <a:pt x="1328" y="276"/>
                    </a:lnTo>
                    <a:lnTo>
                      <a:pt x="1250" y="253"/>
                    </a:lnTo>
                    <a:lnTo>
                      <a:pt x="1170" y="236"/>
                    </a:lnTo>
                    <a:lnTo>
                      <a:pt x="1092" y="227"/>
                    </a:lnTo>
                    <a:lnTo>
                      <a:pt x="1013" y="224"/>
                    </a:lnTo>
                    <a:close/>
                    <a:moveTo>
                      <a:pt x="1023" y="0"/>
                    </a:moveTo>
                    <a:lnTo>
                      <a:pt x="1107" y="7"/>
                    </a:lnTo>
                    <a:lnTo>
                      <a:pt x="1192" y="21"/>
                    </a:lnTo>
                    <a:lnTo>
                      <a:pt x="1276" y="41"/>
                    </a:lnTo>
                    <a:lnTo>
                      <a:pt x="1360" y="68"/>
                    </a:lnTo>
                    <a:lnTo>
                      <a:pt x="1444" y="102"/>
                    </a:lnTo>
                    <a:lnTo>
                      <a:pt x="1526" y="142"/>
                    </a:lnTo>
                    <a:lnTo>
                      <a:pt x="1607" y="187"/>
                    </a:lnTo>
                    <a:lnTo>
                      <a:pt x="1687" y="240"/>
                    </a:lnTo>
                    <a:lnTo>
                      <a:pt x="1766" y="297"/>
                    </a:lnTo>
                    <a:lnTo>
                      <a:pt x="1842" y="361"/>
                    </a:lnTo>
                    <a:lnTo>
                      <a:pt x="1915" y="431"/>
                    </a:lnTo>
                    <a:lnTo>
                      <a:pt x="1986" y="504"/>
                    </a:lnTo>
                    <a:lnTo>
                      <a:pt x="2054" y="584"/>
                    </a:lnTo>
                    <a:lnTo>
                      <a:pt x="2118" y="668"/>
                    </a:lnTo>
                    <a:lnTo>
                      <a:pt x="2179" y="758"/>
                    </a:lnTo>
                    <a:lnTo>
                      <a:pt x="2237" y="851"/>
                    </a:lnTo>
                    <a:lnTo>
                      <a:pt x="2289" y="949"/>
                    </a:lnTo>
                    <a:lnTo>
                      <a:pt x="2338" y="1053"/>
                    </a:lnTo>
                    <a:lnTo>
                      <a:pt x="2380" y="1153"/>
                    </a:lnTo>
                    <a:lnTo>
                      <a:pt x="2415" y="1254"/>
                    </a:lnTo>
                    <a:lnTo>
                      <a:pt x="2445" y="1355"/>
                    </a:lnTo>
                    <a:lnTo>
                      <a:pt x="2470" y="1456"/>
                    </a:lnTo>
                    <a:lnTo>
                      <a:pt x="2490" y="1557"/>
                    </a:lnTo>
                    <a:lnTo>
                      <a:pt x="2503" y="1656"/>
                    </a:lnTo>
                    <a:lnTo>
                      <a:pt x="2512" y="1754"/>
                    </a:lnTo>
                    <a:lnTo>
                      <a:pt x="2515" y="1851"/>
                    </a:lnTo>
                    <a:lnTo>
                      <a:pt x="2513" y="1947"/>
                    </a:lnTo>
                    <a:lnTo>
                      <a:pt x="2505" y="2041"/>
                    </a:lnTo>
                    <a:lnTo>
                      <a:pt x="2494" y="2131"/>
                    </a:lnTo>
                    <a:lnTo>
                      <a:pt x="2477" y="2220"/>
                    </a:lnTo>
                    <a:lnTo>
                      <a:pt x="2454" y="2307"/>
                    </a:lnTo>
                    <a:lnTo>
                      <a:pt x="2427" y="2389"/>
                    </a:lnTo>
                    <a:lnTo>
                      <a:pt x="2394" y="2469"/>
                    </a:lnTo>
                    <a:lnTo>
                      <a:pt x="2357" y="2544"/>
                    </a:lnTo>
                    <a:lnTo>
                      <a:pt x="2317" y="2616"/>
                    </a:lnTo>
                    <a:lnTo>
                      <a:pt x="2270" y="2684"/>
                    </a:lnTo>
                    <a:lnTo>
                      <a:pt x="2220" y="2747"/>
                    </a:lnTo>
                    <a:lnTo>
                      <a:pt x="2164" y="2806"/>
                    </a:lnTo>
                    <a:lnTo>
                      <a:pt x="2105" y="2858"/>
                    </a:lnTo>
                    <a:lnTo>
                      <a:pt x="2041" y="2906"/>
                    </a:lnTo>
                    <a:lnTo>
                      <a:pt x="1973" y="2948"/>
                    </a:lnTo>
                    <a:lnTo>
                      <a:pt x="1901" y="2984"/>
                    </a:lnTo>
                    <a:lnTo>
                      <a:pt x="1821" y="3015"/>
                    </a:lnTo>
                    <a:lnTo>
                      <a:pt x="1741" y="3037"/>
                    </a:lnTo>
                    <a:lnTo>
                      <a:pt x="1658" y="3052"/>
                    </a:lnTo>
                    <a:lnTo>
                      <a:pt x="1576" y="3060"/>
                    </a:lnTo>
                    <a:lnTo>
                      <a:pt x="1492" y="3060"/>
                    </a:lnTo>
                    <a:lnTo>
                      <a:pt x="1408" y="3053"/>
                    </a:lnTo>
                    <a:lnTo>
                      <a:pt x="1323" y="3040"/>
                    </a:lnTo>
                    <a:lnTo>
                      <a:pt x="1238" y="3019"/>
                    </a:lnTo>
                    <a:lnTo>
                      <a:pt x="1154" y="2991"/>
                    </a:lnTo>
                    <a:lnTo>
                      <a:pt x="1071" y="2957"/>
                    </a:lnTo>
                    <a:lnTo>
                      <a:pt x="988" y="2918"/>
                    </a:lnTo>
                    <a:lnTo>
                      <a:pt x="907" y="2872"/>
                    </a:lnTo>
                    <a:lnTo>
                      <a:pt x="827" y="2820"/>
                    </a:lnTo>
                    <a:lnTo>
                      <a:pt x="750" y="2762"/>
                    </a:lnTo>
                    <a:lnTo>
                      <a:pt x="674" y="2698"/>
                    </a:lnTo>
                    <a:lnTo>
                      <a:pt x="599" y="2630"/>
                    </a:lnTo>
                    <a:lnTo>
                      <a:pt x="529" y="2556"/>
                    </a:lnTo>
                    <a:lnTo>
                      <a:pt x="462" y="2476"/>
                    </a:lnTo>
                    <a:lnTo>
                      <a:pt x="396" y="2392"/>
                    </a:lnTo>
                    <a:lnTo>
                      <a:pt x="336" y="2303"/>
                    </a:lnTo>
                    <a:lnTo>
                      <a:pt x="279" y="2209"/>
                    </a:lnTo>
                    <a:lnTo>
                      <a:pt x="225" y="2110"/>
                    </a:lnTo>
                    <a:lnTo>
                      <a:pt x="176" y="2007"/>
                    </a:lnTo>
                    <a:lnTo>
                      <a:pt x="136" y="1906"/>
                    </a:lnTo>
                    <a:lnTo>
                      <a:pt x="99" y="1805"/>
                    </a:lnTo>
                    <a:lnTo>
                      <a:pt x="69" y="1705"/>
                    </a:lnTo>
                    <a:lnTo>
                      <a:pt x="44" y="1604"/>
                    </a:lnTo>
                    <a:lnTo>
                      <a:pt x="26" y="1503"/>
                    </a:lnTo>
                    <a:lnTo>
                      <a:pt x="12" y="1404"/>
                    </a:lnTo>
                    <a:lnTo>
                      <a:pt x="4" y="1305"/>
                    </a:lnTo>
                    <a:lnTo>
                      <a:pt x="0" y="1208"/>
                    </a:lnTo>
                    <a:lnTo>
                      <a:pt x="2" y="1113"/>
                    </a:lnTo>
                    <a:lnTo>
                      <a:pt x="9" y="1020"/>
                    </a:lnTo>
                    <a:lnTo>
                      <a:pt x="22" y="928"/>
                    </a:lnTo>
                    <a:lnTo>
                      <a:pt x="39" y="839"/>
                    </a:lnTo>
                    <a:lnTo>
                      <a:pt x="61" y="753"/>
                    </a:lnTo>
                    <a:lnTo>
                      <a:pt x="89" y="670"/>
                    </a:lnTo>
                    <a:lnTo>
                      <a:pt x="120" y="592"/>
                    </a:lnTo>
                    <a:lnTo>
                      <a:pt x="157" y="516"/>
                    </a:lnTo>
                    <a:lnTo>
                      <a:pt x="199" y="444"/>
                    </a:lnTo>
                    <a:lnTo>
                      <a:pt x="245" y="376"/>
                    </a:lnTo>
                    <a:lnTo>
                      <a:pt x="296" y="313"/>
                    </a:lnTo>
                    <a:lnTo>
                      <a:pt x="351" y="255"/>
                    </a:lnTo>
                    <a:lnTo>
                      <a:pt x="411" y="202"/>
                    </a:lnTo>
                    <a:lnTo>
                      <a:pt x="475" y="155"/>
                    </a:lnTo>
                    <a:lnTo>
                      <a:pt x="543" y="111"/>
                    </a:lnTo>
                    <a:lnTo>
                      <a:pt x="615" y="76"/>
                    </a:lnTo>
                    <a:lnTo>
                      <a:pt x="694" y="46"/>
                    </a:lnTo>
                    <a:lnTo>
                      <a:pt x="775" y="22"/>
                    </a:lnTo>
                    <a:lnTo>
                      <a:pt x="856" y="8"/>
                    </a:lnTo>
                    <a:lnTo>
                      <a:pt x="940" y="0"/>
                    </a:lnTo>
                    <a:lnTo>
                      <a:pt x="1023" y="0"/>
                    </a:lnTo>
                    <a:close/>
                  </a:path>
                </a:pathLst>
              </a:custGeom>
              <a:gradFill>
                <a:gsLst>
                  <a:gs pos="99000">
                    <a:srgbClr val="2366A5"/>
                  </a:gs>
                  <a:gs pos="0">
                    <a:srgbClr val="1B4091"/>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96" name="Freeform 341">
                <a:extLst>
                  <a:ext uri="{FF2B5EF4-FFF2-40B4-BE49-F238E27FC236}">
                    <a16:creationId xmlns:a16="http://schemas.microsoft.com/office/drawing/2014/main" id="{1F91817B-5F22-49A8-A94B-849333BE849C}"/>
                  </a:ext>
                </a:extLst>
              </p:cNvPr>
              <p:cNvSpPr>
                <a:spLocks noEditPoints="1"/>
              </p:cNvSpPr>
              <p:nvPr/>
            </p:nvSpPr>
            <p:spPr bwMode="auto">
              <a:xfrm>
                <a:off x="3737250" y="5818679"/>
                <a:ext cx="3769444" cy="4592322"/>
              </a:xfrm>
              <a:custGeom>
                <a:avLst/>
                <a:gdLst>
                  <a:gd name="T0" fmla="*/ 654 w 1814"/>
                  <a:gd name="T1" fmla="*/ 233 h 2210"/>
                  <a:gd name="T2" fmla="*/ 486 w 1814"/>
                  <a:gd name="T3" fmla="*/ 296 h 2210"/>
                  <a:gd name="T4" fmla="*/ 352 w 1814"/>
                  <a:gd name="T5" fmla="*/ 408 h 2210"/>
                  <a:gd name="T6" fmla="*/ 257 w 1814"/>
                  <a:gd name="T7" fmla="*/ 559 h 2210"/>
                  <a:gd name="T8" fmla="*/ 200 w 1814"/>
                  <a:gd name="T9" fmla="*/ 740 h 2210"/>
                  <a:gd name="T10" fmla="*/ 185 w 1814"/>
                  <a:gd name="T11" fmla="*/ 944 h 2210"/>
                  <a:gd name="T12" fmla="*/ 212 w 1814"/>
                  <a:gd name="T13" fmla="*/ 1160 h 2210"/>
                  <a:gd name="T14" fmla="*/ 285 w 1814"/>
                  <a:gd name="T15" fmla="*/ 1380 h 2210"/>
                  <a:gd name="T16" fmla="*/ 406 w 1814"/>
                  <a:gd name="T17" fmla="*/ 1592 h 2210"/>
                  <a:gd name="T18" fmla="*/ 556 w 1814"/>
                  <a:gd name="T19" fmla="*/ 1764 h 2210"/>
                  <a:gd name="T20" fmla="*/ 729 w 1814"/>
                  <a:gd name="T21" fmla="*/ 1891 h 2210"/>
                  <a:gd name="T22" fmla="*/ 912 w 1814"/>
                  <a:gd name="T23" fmla="*/ 1965 h 2210"/>
                  <a:gd name="T24" fmla="*/ 1098 w 1814"/>
                  <a:gd name="T25" fmla="*/ 1984 h 2210"/>
                  <a:gd name="T26" fmla="*/ 1276 w 1814"/>
                  <a:gd name="T27" fmla="*/ 1942 h 2210"/>
                  <a:gd name="T28" fmla="*/ 1420 w 1814"/>
                  <a:gd name="T29" fmla="*/ 1845 h 2210"/>
                  <a:gd name="T30" fmla="*/ 1529 w 1814"/>
                  <a:gd name="T31" fmla="*/ 1706 h 2210"/>
                  <a:gd name="T32" fmla="*/ 1600 w 1814"/>
                  <a:gd name="T33" fmla="*/ 1533 h 2210"/>
                  <a:gd name="T34" fmla="*/ 1628 w 1814"/>
                  <a:gd name="T35" fmla="*/ 1336 h 2210"/>
                  <a:gd name="T36" fmla="*/ 1615 w 1814"/>
                  <a:gd name="T37" fmla="*/ 1124 h 2210"/>
                  <a:gd name="T38" fmla="*/ 1558 w 1814"/>
                  <a:gd name="T39" fmla="*/ 904 h 2210"/>
                  <a:gd name="T40" fmla="*/ 1452 w 1814"/>
                  <a:gd name="T41" fmla="*/ 685 h 2210"/>
                  <a:gd name="T42" fmla="*/ 1310 w 1814"/>
                  <a:gd name="T43" fmla="*/ 499 h 2210"/>
                  <a:gd name="T44" fmla="*/ 1144 w 1814"/>
                  <a:gd name="T45" fmla="*/ 358 h 2210"/>
                  <a:gd name="T46" fmla="*/ 963 w 1814"/>
                  <a:gd name="T47" fmla="*/ 265 h 2210"/>
                  <a:gd name="T48" fmla="*/ 778 w 1814"/>
                  <a:gd name="T49" fmla="*/ 226 h 2210"/>
                  <a:gd name="T50" fmla="*/ 853 w 1814"/>
                  <a:gd name="T51" fmla="*/ 15 h 2210"/>
                  <a:gd name="T52" fmla="*/ 1062 w 1814"/>
                  <a:gd name="T53" fmla="*/ 84 h 2210"/>
                  <a:gd name="T54" fmla="*/ 1262 w 1814"/>
                  <a:gd name="T55" fmla="*/ 207 h 2210"/>
                  <a:gd name="T56" fmla="*/ 1445 w 1814"/>
                  <a:gd name="T57" fmla="*/ 380 h 2210"/>
                  <a:gd name="T58" fmla="*/ 1601 w 1814"/>
                  <a:gd name="T59" fmla="*/ 595 h 2210"/>
                  <a:gd name="T60" fmla="*/ 1720 w 1814"/>
                  <a:gd name="T61" fmla="*/ 844 h 2210"/>
                  <a:gd name="T62" fmla="*/ 1789 w 1814"/>
                  <a:gd name="T63" fmla="*/ 1094 h 2210"/>
                  <a:gd name="T64" fmla="*/ 1814 w 1814"/>
                  <a:gd name="T65" fmla="*/ 1337 h 2210"/>
                  <a:gd name="T66" fmla="*/ 1793 w 1814"/>
                  <a:gd name="T67" fmla="*/ 1567 h 2210"/>
                  <a:gd name="T68" fmla="*/ 1731 w 1814"/>
                  <a:gd name="T69" fmla="*/ 1774 h 2210"/>
                  <a:gd name="T70" fmla="*/ 1627 w 1814"/>
                  <a:gd name="T71" fmla="*/ 1951 h 2210"/>
                  <a:gd name="T72" fmla="*/ 1486 w 1814"/>
                  <a:gd name="T73" fmla="*/ 2088 h 2210"/>
                  <a:gd name="T74" fmla="*/ 1305 w 1814"/>
                  <a:gd name="T75" fmla="*/ 2179 h 2210"/>
                  <a:gd name="T76" fmla="*/ 1100 w 1814"/>
                  <a:gd name="T77" fmla="*/ 2210 h 2210"/>
                  <a:gd name="T78" fmla="*/ 890 w 1814"/>
                  <a:gd name="T79" fmla="*/ 2179 h 2210"/>
                  <a:gd name="T80" fmla="*/ 683 w 1814"/>
                  <a:gd name="T81" fmla="*/ 2091 h 2210"/>
                  <a:gd name="T82" fmla="*/ 488 w 1814"/>
                  <a:gd name="T83" fmla="*/ 1951 h 2210"/>
                  <a:gd name="T84" fmla="*/ 313 w 1814"/>
                  <a:gd name="T85" fmla="*/ 1764 h 2210"/>
                  <a:gd name="T86" fmla="*/ 167 w 1814"/>
                  <a:gd name="T87" fmla="*/ 1535 h 2210"/>
                  <a:gd name="T88" fmla="*/ 64 w 1814"/>
                  <a:gd name="T89" fmla="*/ 1283 h 2210"/>
                  <a:gd name="T90" fmla="*/ 10 w 1814"/>
                  <a:gd name="T91" fmla="*/ 1035 h 2210"/>
                  <a:gd name="T92" fmla="*/ 1 w 1814"/>
                  <a:gd name="T93" fmla="*/ 795 h 2210"/>
                  <a:gd name="T94" fmla="*/ 37 w 1814"/>
                  <a:gd name="T95" fmla="*/ 571 h 2210"/>
                  <a:gd name="T96" fmla="*/ 112 w 1814"/>
                  <a:gd name="T97" fmla="*/ 374 h 2210"/>
                  <a:gd name="T98" fmla="*/ 229 w 1814"/>
                  <a:gd name="T99" fmla="*/ 209 h 2210"/>
                  <a:gd name="T100" fmla="*/ 383 w 1814"/>
                  <a:gd name="T101" fmla="*/ 87 h 2210"/>
                  <a:gd name="T102" fmla="*/ 576 w 1814"/>
                  <a:gd name="T103" fmla="*/ 15 h 2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4" h="2210">
                    <a:moveTo>
                      <a:pt x="778" y="226"/>
                    </a:moveTo>
                    <a:lnTo>
                      <a:pt x="716" y="227"/>
                    </a:lnTo>
                    <a:lnTo>
                      <a:pt x="654" y="233"/>
                    </a:lnTo>
                    <a:lnTo>
                      <a:pt x="596" y="248"/>
                    </a:lnTo>
                    <a:lnTo>
                      <a:pt x="538" y="270"/>
                    </a:lnTo>
                    <a:lnTo>
                      <a:pt x="486" y="296"/>
                    </a:lnTo>
                    <a:lnTo>
                      <a:pt x="437" y="329"/>
                    </a:lnTo>
                    <a:lnTo>
                      <a:pt x="393" y="366"/>
                    </a:lnTo>
                    <a:lnTo>
                      <a:pt x="352" y="408"/>
                    </a:lnTo>
                    <a:lnTo>
                      <a:pt x="317" y="455"/>
                    </a:lnTo>
                    <a:lnTo>
                      <a:pt x="284" y="504"/>
                    </a:lnTo>
                    <a:lnTo>
                      <a:pt x="257" y="559"/>
                    </a:lnTo>
                    <a:lnTo>
                      <a:pt x="233" y="617"/>
                    </a:lnTo>
                    <a:lnTo>
                      <a:pt x="215" y="677"/>
                    </a:lnTo>
                    <a:lnTo>
                      <a:pt x="200" y="740"/>
                    </a:lnTo>
                    <a:lnTo>
                      <a:pt x="190" y="807"/>
                    </a:lnTo>
                    <a:lnTo>
                      <a:pt x="185" y="875"/>
                    </a:lnTo>
                    <a:lnTo>
                      <a:pt x="185" y="944"/>
                    </a:lnTo>
                    <a:lnTo>
                      <a:pt x="188" y="1015"/>
                    </a:lnTo>
                    <a:lnTo>
                      <a:pt x="198" y="1087"/>
                    </a:lnTo>
                    <a:lnTo>
                      <a:pt x="212" y="1160"/>
                    </a:lnTo>
                    <a:lnTo>
                      <a:pt x="232" y="1234"/>
                    </a:lnTo>
                    <a:lnTo>
                      <a:pt x="257" y="1307"/>
                    </a:lnTo>
                    <a:lnTo>
                      <a:pt x="285" y="1380"/>
                    </a:lnTo>
                    <a:lnTo>
                      <a:pt x="322" y="1455"/>
                    </a:lnTo>
                    <a:lnTo>
                      <a:pt x="361" y="1526"/>
                    </a:lnTo>
                    <a:lnTo>
                      <a:pt x="406" y="1592"/>
                    </a:lnTo>
                    <a:lnTo>
                      <a:pt x="453" y="1654"/>
                    </a:lnTo>
                    <a:lnTo>
                      <a:pt x="504" y="1711"/>
                    </a:lnTo>
                    <a:lnTo>
                      <a:pt x="556" y="1764"/>
                    </a:lnTo>
                    <a:lnTo>
                      <a:pt x="613" y="1811"/>
                    </a:lnTo>
                    <a:lnTo>
                      <a:pt x="669" y="1854"/>
                    </a:lnTo>
                    <a:lnTo>
                      <a:pt x="729" y="1891"/>
                    </a:lnTo>
                    <a:lnTo>
                      <a:pt x="789" y="1921"/>
                    </a:lnTo>
                    <a:lnTo>
                      <a:pt x="851" y="1946"/>
                    </a:lnTo>
                    <a:lnTo>
                      <a:pt x="912" y="1965"/>
                    </a:lnTo>
                    <a:lnTo>
                      <a:pt x="974" y="1978"/>
                    </a:lnTo>
                    <a:lnTo>
                      <a:pt x="1037" y="1985"/>
                    </a:lnTo>
                    <a:lnTo>
                      <a:pt x="1098" y="1984"/>
                    </a:lnTo>
                    <a:lnTo>
                      <a:pt x="1158" y="1977"/>
                    </a:lnTo>
                    <a:lnTo>
                      <a:pt x="1217" y="1963"/>
                    </a:lnTo>
                    <a:lnTo>
                      <a:pt x="1276" y="1942"/>
                    </a:lnTo>
                    <a:lnTo>
                      <a:pt x="1329" y="1914"/>
                    </a:lnTo>
                    <a:lnTo>
                      <a:pt x="1376" y="1883"/>
                    </a:lnTo>
                    <a:lnTo>
                      <a:pt x="1420" y="1845"/>
                    </a:lnTo>
                    <a:lnTo>
                      <a:pt x="1461" y="1803"/>
                    </a:lnTo>
                    <a:lnTo>
                      <a:pt x="1498" y="1757"/>
                    </a:lnTo>
                    <a:lnTo>
                      <a:pt x="1529" y="1706"/>
                    </a:lnTo>
                    <a:lnTo>
                      <a:pt x="1556" y="1653"/>
                    </a:lnTo>
                    <a:lnTo>
                      <a:pt x="1580" y="1595"/>
                    </a:lnTo>
                    <a:lnTo>
                      <a:pt x="1600" y="1533"/>
                    </a:lnTo>
                    <a:lnTo>
                      <a:pt x="1614" y="1471"/>
                    </a:lnTo>
                    <a:lnTo>
                      <a:pt x="1623" y="1404"/>
                    </a:lnTo>
                    <a:lnTo>
                      <a:pt x="1628" y="1336"/>
                    </a:lnTo>
                    <a:lnTo>
                      <a:pt x="1628" y="1266"/>
                    </a:lnTo>
                    <a:lnTo>
                      <a:pt x="1625" y="1196"/>
                    </a:lnTo>
                    <a:lnTo>
                      <a:pt x="1615" y="1124"/>
                    </a:lnTo>
                    <a:lnTo>
                      <a:pt x="1601" y="1050"/>
                    </a:lnTo>
                    <a:lnTo>
                      <a:pt x="1581" y="977"/>
                    </a:lnTo>
                    <a:lnTo>
                      <a:pt x="1558" y="904"/>
                    </a:lnTo>
                    <a:lnTo>
                      <a:pt x="1528" y="830"/>
                    </a:lnTo>
                    <a:lnTo>
                      <a:pt x="1492" y="756"/>
                    </a:lnTo>
                    <a:lnTo>
                      <a:pt x="1452" y="685"/>
                    </a:lnTo>
                    <a:lnTo>
                      <a:pt x="1407" y="618"/>
                    </a:lnTo>
                    <a:lnTo>
                      <a:pt x="1360" y="557"/>
                    </a:lnTo>
                    <a:lnTo>
                      <a:pt x="1310" y="499"/>
                    </a:lnTo>
                    <a:lnTo>
                      <a:pt x="1257" y="447"/>
                    </a:lnTo>
                    <a:lnTo>
                      <a:pt x="1202" y="400"/>
                    </a:lnTo>
                    <a:lnTo>
                      <a:pt x="1144" y="358"/>
                    </a:lnTo>
                    <a:lnTo>
                      <a:pt x="1085" y="321"/>
                    </a:lnTo>
                    <a:lnTo>
                      <a:pt x="1025" y="290"/>
                    </a:lnTo>
                    <a:lnTo>
                      <a:pt x="963" y="265"/>
                    </a:lnTo>
                    <a:lnTo>
                      <a:pt x="901" y="245"/>
                    </a:lnTo>
                    <a:lnTo>
                      <a:pt x="839" y="232"/>
                    </a:lnTo>
                    <a:lnTo>
                      <a:pt x="778" y="226"/>
                    </a:lnTo>
                    <a:close/>
                    <a:moveTo>
                      <a:pt x="713" y="0"/>
                    </a:moveTo>
                    <a:lnTo>
                      <a:pt x="783" y="4"/>
                    </a:lnTo>
                    <a:lnTo>
                      <a:pt x="853" y="15"/>
                    </a:lnTo>
                    <a:lnTo>
                      <a:pt x="923" y="32"/>
                    </a:lnTo>
                    <a:lnTo>
                      <a:pt x="994" y="55"/>
                    </a:lnTo>
                    <a:lnTo>
                      <a:pt x="1062" y="84"/>
                    </a:lnTo>
                    <a:lnTo>
                      <a:pt x="1130" y="120"/>
                    </a:lnTo>
                    <a:lnTo>
                      <a:pt x="1196" y="161"/>
                    </a:lnTo>
                    <a:lnTo>
                      <a:pt x="1262" y="207"/>
                    </a:lnTo>
                    <a:lnTo>
                      <a:pt x="1325" y="260"/>
                    </a:lnTo>
                    <a:lnTo>
                      <a:pt x="1386" y="317"/>
                    </a:lnTo>
                    <a:lnTo>
                      <a:pt x="1445" y="380"/>
                    </a:lnTo>
                    <a:lnTo>
                      <a:pt x="1500" y="447"/>
                    </a:lnTo>
                    <a:lnTo>
                      <a:pt x="1553" y="519"/>
                    </a:lnTo>
                    <a:lnTo>
                      <a:pt x="1601" y="595"/>
                    </a:lnTo>
                    <a:lnTo>
                      <a:pt x="1645" y="676"/>
                    </a:lnTo>
                    <a:lnTo>
                      <a:pt x="1686" y="761"/>
                    </a:lnTo>
                    <a:lnTo>
                      <a:pt x="1720" y="844"/>
                    </a:lnTo>
                    <a:lnTo>
                      <a:pt x="1749" y="927"/>
                    </a:lnTo>
                    <a:lnTo>
                      <a:pt x="1772" y="1011"/>
                    </a:lnTo>
                    <a:lnTo>
                      <a:pt x="1789" y="1094"/>
                    </a:lnTo>
                    <a:lnTo>
                      <a:pt x="1803" y="1176"/>
                    </a:lnTo>
                    <a:lnTo>
                      <a:pt x="1810" y="1257"/>
                    </a:lnTo>
                    <a:lnTo>
                      <a:pt x="1814" y="1337"/>
                    </a:lnTo>
                    <a:lnTo>
                      <a:pt x="1812" y="1416"/>
                    </a:lnTo>
                    <a:lnTo>
                      <a:pt x="1805" y="1493"/>
                    </a:lnTo>
                    <a:lnTo>
                      <a:pt x="1793" y="1567"/>
                    </a:lnTo>
                    <a:lnTo>
                      <a:pt x="1776" y="1639"/>
                    </a:lnTo>
                    <a:lnTo>
                      <a:pt x="1755" y="1709"/>
                    </a:lnTo>
                    <a:lnTo>
                      <a:pt x="1731" y="1774"/>
                    </a:lnTo>
                    <a:lnTo>
                      <a:pt x="1700" y="1837"/>
                    </a:lnTo>
                    <a:lnTo>
                      <a:pt x="1666" y="1896"/>
                    </a:lnTo>
                    <a:lnTo>
                      <a:pt x="1627" y="1951"/>
                    </a:lnTo>
                    <a:lnTo>
                      <a:pt x="1584" y="2002"/>
                    </a:lnTo>
                    <a:lnTo>
                      <a:pt x="1537" y="2048"/>
                    </a:lnTo>
                    <a:lnTo>
                      <a:pt x="1486" y="2088"/>
                    </a:lnTo>
                    <a:lnTo>
                      <a:pt x="1429" y="2124"/>
                    </a:lnTo>
                    <a:lnTo>
                      <a:pt x="1371" y="2154"/>
                    </a:lnTo>
                    <a:lnTo>
                      <a:pt x="1305" y="2179"/>
                    </a:lnTo>
                    <a:lnTo>
                      <a:pt x="1237" y="2197"/>
                    </a:lnTo>
                    <a:lnTo>
                      <a:pt x="1169" y="2206"/>
                    </a:lnTo>
                    <a:lnTo>
                      <a:pt x="1100" y="2210"/>
                    </a:lnTo>
                    <a:lnTo>
                      <a:pt x="1030" y="2206"/>
                    </a:lnTo>
                    <a:lnTo>
                      <a:pt x="960" y="2196"/>
                    </a:lnTo>
                    <a:lnTo>
                      <a:pt x="890" y="2179"/>
                    </a:lnTo>
                    <a:lnTo>
                      <a:pt x="821" y="2155"/>
                    </a:lnTo>
                    <a:lnTo>
                      <a:pt x="751" y="2126"/>
                    </a:lnTo>
                    <a:lnTo>
                      <a:pt x="683" y="2091"/>
                    </a:lnTo>
                    <a:lnTo>
                      <a:pt x="617" y="2049"/>
                    </a:lnTo>
                    <a:lnTo>
                      <a:pt x="551" y="2003"/>
                    </a:lnTo>
                    <a:lnTo>
                      <a:pt x="488" y="1951"/>
                    </a:lnTo>
                    <a:lnTo>
                      <a:pt x="427" y="1893"/>
                    </a:lnTo>
                    <a:lnTo>
                      <a:pt x="369" y="1831"/>
                    </a:lnTo>
                    <a:lnTo>
                      <a:pt x="313" y="1764"/>
                    </a:lnTo>
                    <a:lnTo>
                      <a:pt x="260" y="1692"/>
                    </a:lnTo>
                    <a:lnTo>
                      <a:pt x="212" y="1616"/>
                    </a:lnTo>
                    <a:lnTo>
                      <a:pt x="167" y="1535"/>
                    </a:lnTo>
                    <a:lnTo>
                      <a:pt x="127" y="1450"/>
                    </a:lnTo>
                    <a:lnTo>
                      <a:pt x="93" y="1367"/>
                    </a:lnTo>
                    <a:lnTo>
                      <a:pt x="64" y="1283"/>
                    </a:lnTo>
                    <a:lnTo>
                      <a:pt x="42" y="1201"/>
                    </a:lnTo>
                    <a:lnTo>
                      <a:pt x="23" y="1117"/>
                    </a:lnTo>
                    <a:lnTo>
                      <a:pt x="10" y="1035"/>
                    </a:lnTo>
                    <a:lnTo>
                      <a:pt x="3" y="953"/>
                    </a:lnTo>
                    <a:lnTo>
                      <a:pt x="0" y="874"/>
                    </a:lnTo>
                    <a:lnTo>
                      <a:pt x="1" y="795"/>
                    </a:lnTo>
                    <a:lnTo>
                      <a:pt x="8" y="718"/>
                    </a:lnTo>
                    <a:lnTo>
                      <a:pt x="20" y="643"/>
                    </a:lnTo>
                    <a:lnTo>
                      <a:pt x="37" y="571"/>
                    </a:lnTo>
                    <a:lnTo>
                      <a:pt x="58" y="502"/>
                    </a:lnTo>
                    <a:lnTo>
                      <a:pt x="82" y="436"/>
                    </a:lnTo>
                    <a:lnTo>
                      <a:pt x="112" y="374"/>
                    </a:lnTo>
                    <a:lnTo>
                      <a:pt x="148" y="315"/>
                    </a:lnTo>
                    <a:lnTo>
                      <a:pt x="186" y="260"/>
                    </a:lnTo>
                    <a:lnTo>
                      <a:pt x="229" y="209"/>
                    </a:lnTo>
                    <a:lnTo>
                      <a:pt x="276" y="163"/>
                    </a:lnTo>
                    <a:lnTo>
                      <a:pt x="329" y="122"/>
                    </a:lnTo>
                    <a:lnTo>
                      <a:pt x="383" y="87"/>
                    </a:lnTo>
                    <a:lnTo>
                      <a:pt x="444" y="57"/>
                    </a:lnTo>
                    <a:lnTo>
                      <a:pt x="509" y="32"/>
                    </a:lnTo>
                    <a:lnTo>
                      <a:pt x="576" y="15"/>
                    </a:lnTo>
                    <a:lnTo>
                      <a:pt x="644" y="4"/>
                    </a:lnTo>
                    <a:lnTo>
                      <a:pt x="713" y="0"/>
                    </a:lnTo>
                    <a:close/>
                  </a:path>
                </a:pathLst>
              </a:custGeom>
              <a:gradFill>
                <a:gsLst>
                  <a:gs pos="99000">
                    <a:srgbClr val="8DAAE9"/>
                  </a:gs>
                  <a:gs pos="0">
                    <a:srgbClr val="2366A5"/>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97" name="Freeform 342">
                <a:extLst>
                  <a:ext uri="{FF2B5EF4-FFF2-40B4-BE49-F238E27FC236}">
                    <a16:creationId xmlns:a16="http://schemas.microsoft.com/office/drawing/2014/main" id="{3D41A6A4-F583-4D0E-A013-2DBE6B535F00}"/>
                  </a:ext>
                </a:extLst>
              </p:cNvPr>
              <p:cNvSpPr>
                <a:spLocks noEditPoints="1"/>
              </p:cNvSpPr>
              <p:nvPr/>
            </p:nvSpPr>
            <p:spPr bwMode="auto">
              <a:xfrm>
                <a:off x="4431291" y="6666494"/>
                <a:ext cx="2379278" cy="2898773"/>
              </a:xfrm>
              <a:custGeom>
                <a:avLst/>
                <a:gdLst>
                  <a:gd name="T0" fmla="*/ 462 w 1145"/>
                  <a:gd name="T1" fmla="*/ 226 h 1395"/>
                  <a:gd name="T2" fmla="*/ 374 w 1145"/>
                  <a:gd name="T3" fmla="*/ 248 h 1395"/>
                  <a:gd name="T4" fmla="*/ 303 w 1145"/>
                  <a:gd name="T5" fmla="*/ 294 h 1395"/>
                  <a:gd name="T6" fmla="*/ 247 w 1145"/>
                  <a:gd name="T7" fmla="*/ 358 h 1395"/>
                  <a:gd name="T8" fmla="*/ 209 w 1145"/>
                  <a:gd name="T9" fmla="*/ 439 h 1395"/>
                  <a:gd name="T10" fmla="*/ 188 w 1145"/>
                  <a:gd name="T11" fmla="*/ 531 h 1395"/>
                  <a:gd name="T12" fmla="*/ 186 w 1145"/>
                  <a:gd name="T13" fmla="*/ 632 h 1395"/>
                  <a:gd name="T14" fmla="*/ 201 w 1145"/>
                  <a:gd name="T15" fmla="*/ 738 h 1395"/>
                  <a:gd name="T16" fmla="*/ 238 w 1145"/>
                  <a:gd name="T17" fmla="*/ 845 h 1395"/>
                  <a:gd name="T18" fmla="*/ 298 w 1145"/>
                  <a:gd name="T19" fmla="*/ 951 h 1395"/>
                  <a:gd name="T20" fmla="*/ 372 w 1145"/>
                  <a:gd name="T21" fmla="*/ 1039 h 1395"/>
                  <a:gd name="T22" fmla="*/ 455 w 1145"/>
                  <a:gd name="T23" fmla="*/ 1106 h 1395"/>
                  <a:gd name="T24" fmla="*/ 544 w 1145"/>
                  <a:gd name="T25" fmla="*/ 1150 h 1395"/>
                  <a:gd name="T26" fmla="*/ 637 w 1145"/>
                  <a:gd name="T27" fmla="*/ 1170 h 1395"/>
                  <a:gd name="T28" fmla="*/ 728 w 1145"/>
                  <a:gd name="T29" fmla="*/ 1162 h 1395"/>
                  <a:gd name="T30" fmla="*/ 809 w 1145"/>
                  <a:gd name="T31" fmla="*/ 1127 h 1395"/>
                  <a:gd name="T32" fmla="*/ 872 w 1145"/>
                  <a:gd name="T33" fmla="*/ 1070 h 1395"/>
                  <a:gd name="T34" fmla="*/ 919 w 1145"/>
                  <a:gd name="T35" fmla="*/ 997 h 1395"/>
                  <a:gd name="T36" fmla="*/ 949 w 1145"/>
                  <a:gd name="T37" fmla="*/ 911 h 1395"/>
                  <a:gd name="T38" fmla="*/ 961 w 1145"/>
                  <a:gd name="T39" fmla="*/ 814 h 1395"/>
                  <a:gd name="T40" fmla="*/ 954 w 1145"/>
                  <a:gd name="T41" fmla="*/ 710 h 1395"/>
                  <a:gd name="T42" fmla="*/ 928 w 1145"/>
                  <a:gd name="T43" fmla="*/ 603 h 1395"/>
                  <a:gd name="T44" fmla="*/ 879 w 1145"/>
                  <a:gd name="T45" fmla="*/ 494 h 1395"/>
                  <a:gd name="T46" fmla="*/ 813 w 1145"/>
                  <a:gd name="T47" fmla="*/ 398 h 1395"/>
                  <a:gd name="T48" fmla="*/ 733 w 1145"/>
                  <a:gd name="T49" fmla="*/ 320 h 1395"/>
                  <a:gd name="T50" fmla="*/ 646 w 1145"/>
                  <a:gd name="T51" fmla="*/ 264 h 1395"/>
                  <a:gd name="T52" fmla="*/ 555 w 1145"/>
                  <a:gd name="T53" fmla="*/ 231 h 1395"/>
                  <a:gd name="T54" fmla="*/ 440 w 1145"/>
                  <a:gd name="T55" fmla="*/ 0 h 1395"/>
                  <a:gd name="T56" fmla="*/ 550 w 1145"/>
                  <a:gd name="T57" fmla="*/ 11 h 1395"/>
                  <a:gd name="T58" fmla="*/ 660 w 1145"/>
                  <a:gd name="T59" fmla="*/ 48 h 1395"/>
                  <a:gd name="T60" fmla="*/ 767 w 1145"/>
                  <a:gd name="T61" fmla="*/ 108 h 1395"/>
                  <a:gd name="T62" fmla="*/ 866 w 1145"/>
                  <a:gd name="T63" fmla="*/ 191 h 1395"/>
                  <a:gd name="T64" fmla="*/ 955 w 1145"/>
                  <a:gd name="T65" fmla="*/ 293 h 1395"/>
                  <a:gd name="T66" fmla="*/ 1033 w 1145"/>
                  <a:gd name="T67" fmla="*/ 413 h 1395"/>
                  <a:gd name="T68" fmla="*/ 1092 w 1145"/>
                  <a:gd name="T69" fmla="*/ 544 h 1395"/>
                  <a:gd name="T70" fmla="*/ 1128 w 1145"/>
                  <a:gd name="T71" fmla="*/ 675 h 1395"/>
                  <a:gd name="T72" fmla="*/ 1144 w 1145"/>
                  <a:gd name="T73" fmla="*/ 802 h 1395"/>
                  <a:gd name="T74" fmla="*/ 1141 w 1145"/>
                  <a:gd name="T75" fmla="*/ 925 h 1395"/>
                  <a:gd name="T76" fmla="*/ 1120 w 1145"/>
                  <a:gd name="T77" fmla="*/ 1040 h 1395"/>
                  <a:gd name="T78" fmla="*/ 1082 w 1145"/>
                  <a:gd name="T79" fmla="*/ 1144 h 1395"/>
                  <a:gd name="T80" fmla="*/ 1026 w 1145"/>
                  <a:gd name="T81" fmla="*/ 1234 h 1395"/>
                  <a:gd name="T82" fmla="*/ 954 w 1145"/>
                  <a:gd name="T83" fmla="*/ 1306 h 1395"/>
                  <a:gd name="T84" fmla="*/ 865 w 1145"/>
                  <a:gd name="T85" fmla="*/ 1360 h 1395"/>
                  <a:gd name="T86" fmla="*/ 759 w 1145"/>
                  <a:gd name="T87" fmla="*/ 1390 h 1395"/>
                  <a:gd name="T88" fmla="*/ 650 w 1145"/>
                  <a:gd name="T89" fmla="*/ 1392 h 1395"/>
                  <a:gd name="T90" fmla="*/ 540 w 1145"/>
                  <a:gd name="T91" fmla="*/ 1369 h 1395"/>
                  <a:gd name="T92" fmla="*/ 432 w 1145"/>
                  <a:gd name="T93" fmla="*/ 1319 h 1395"/>
                  <a:gd name="T94" fmla="*/ 328 w 1145"/>
                  <a:gd name="T95" fmla="*/ 1248 h 1395"/>
                  <a:gd name="T96" fmla="*/ 233 w 1145"/>
                  <a:gd name="T97" fmla="*/ 1156 h 1395"/>
                  <a:gd name="T98" fmla="*/ 149 w 1145"/>
                  <a:gd name="T99" fmla="*/ 1044 h 1395"/>
                  <a:gd name="T100" fmla="*/ 80 w 1145"/>
                  <a:gd name="T101" fmla="*/ 915 h 1395"/>
                  <a:gd name="T102" fmla="*/ 34 w 1145"/>
                  <a:gd name="T103" fmla="*/ 785 h 1395"/>
                  <a:gd name="T104" fmla="*/ 6 w 1145"/>
                  <a:gd name="T105" fmla="*/ 655 h 1395"/>
                  <a:gd name="T106" fmla="*/ 0 w 1145"/>
                  <a:gd name="T107" fmla="*/ 530 h 1395"/>
                  <a:gd name="T108" fmla="*/ 12 w 1145"/>
                  <a:gd name="T109" fmla="*/ 411 h 1395"/>
                  <a:gd name="T110" fmla="*/ 42 w 1145"/>
                  <a:gd name="T111" fmla="*/ 302 h 1395"/>
                  <a:gd name="T112" fmla="*/ 89 w 1145"/>
                  <a:gd name="T113" fmla="*/ 204 h 1395"/>
                  <a:gd name="T114" fmla="*/ 153 w 1145"/>
                  <a:gd name="T115" fmla="*/ 123 h 1395"/>
                  <a:gd name="T116" fmla="*/ 234 w 1145"/>
                  <a:gd name="T117" fmla="*/ 58 h 1395"/>
                  <a:gd name="T118" fmla="*/ 332 w 1145"/>
                  <a:gd name="T119" fmla="*/ 17 h 1395"/>
                  <a:gd name="T120" fmla="*/ 440 w 1145"/>
                  <a:gd name="T121" fmla="*/ 0 h 1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45" h="1395">
                    <a:moveTo>
                      <a:pt x="508" y="225"/>
                    </a:moveTo>
                    <a:lnTo>
                      <a:pt x="462" y="226"/>
                    </a:lnTo>
                    <a:lnTo>
                      <a:pt x="417" y="233"/>
                    </a:lnTo>
                    <a:lnTo>
                      <a:pt x="374" y="248"/>
                    </a:lnTo>
                    <a:lnTo>
                      <a:pt x="336" y="268"/>
                    </a:lnTo>
                    <a:lnTo>
                      <a:pt x="303" y="294"/>
                    </a:lnTo>
                    <a:lnTo>
                      <a:pt x="273" y="324"/>
                    </a:lnTo>
                    <a:lnTo>
                      <a:pt x="247" y="358"/>
                    </a:lnTo>
                    <a:lnTo>
                      <a:pt x="226" y="398"/>
                    </a:lnTo>
                    <a:lnTo>
                      <a:pt x="209" y="439"/>
                    </a:lnTo>
                    <a:lnTo>
                      <a:pt x="196" y="484"/>
                    </a:lnTo>
                    <a:lnTo>
                      <a:pt x="188" y="531"/>
                    </a:lnTo>
                    <a:lnTo>
                      <a:pt x="184" y="581"/>
                    </a:lnTo>
                    <a:lnTo>
                      <a:pt x="186" y="632"/>
                    </a:lnTo>
                    <a:lnTo>
                      <a:pt x="191" y="686"/>
                    </a:lnTo>
                    <a:lnTo>
                      <a:pt x="201" y="738"/>
                    </a:lnTo>
                    <a:lnTo>
                      <a:pt x="218" y="792"/>
                    </a:lnTo>
                    <a:lnTo>
                      <a:pt x="238" y="845"/>
                    </a:lnTo>
                    <a:lnTo>
                      <a:pt x="265" y="900"/>
                    </a:lnTo>
                    <a:lnTo>
                      <a:pt x="298" y="951"/>
                    </a:lnTo>
                    <a:lnTo>
                      <a:pt x="332" y="997"/>
                    </a:lnTo>
                    <a:lnTo>
                      <a:pt x="372" y="1039"/>
                    </a:lnTo>
                    <a:lnTo>
                      <a:pt x="412" y="1076"/>
                    </a:lnTo>
                    <a:lnTo>
                      <a:pt x="455" y="1106"/>
                    </a:lnTo>
                    <a:lnTo>
                      <a:pt x="500" y="1131"/>
                    </a:lnTo>
                    <a:lnTo>
                      <a:pt x="544" y="1150"/>
                    </a:lnTo>
                    <a:lnTo>
                      <a:pt x="591" y="1163"/>
                    </a:lnTo>
                    <a:lnTo>
                      <a:pt x="637" y="1170"/>
                    </a:lnTo>
                    <a:lnTo>
                      <a:pt x="683" y="1170"/>
                    </a:lnTo>
                    <a:lnTo>
                      <a:pt x="728" y="1162"/>
                    </a:lnTo>
                    <a:lnTo>
                      <a:pt x="771" y="1146"/>
                    </a:lnTo>
                    <a:lnTo>
                      <a:pt x="809" y="1127"/>
                    </a:lnTo>
                    <a:lnTo>
                      <a:pt x="843" y="1101"/>
                    </a:lnTo>
                    <a:lnTo>
                      <a:pt x="872" y="1070"/>
                    </a:lnTo>
                    <a:lnTo>
                      <a:pt x="898" y="1036"/>
                    </a:lnTo>
                    <a:lnTo>
                      <a:pt x="919" y="997"/>
                    </a:lnTo>
                    <a:lnTo>
                      <a:pt x="936" y="955"/>
                    </a:lnTo>
                    <a:lnTo>
                      <a:pt x="949" y="911"/>
                    </a:lnTo>
                    <a:lnTo>
                      <a:pt x="957" y="864"/>
                    </a:lnTo>
                    <a:lnTo>
                      <a:pt x="961" y="814"/>
                    </a:lnTo>
                    <a:lnTo>
                      <a:pt x="959" y="763"/>
                    </a:lnTo>
                    <a:lnTo>
                      <a:pt x="954" y="710"/>
                    </a:lnTo>
                    <a:lnTo>
                      <a:pt x="944" y="657"/>
                    </a:lnTo>
                    <a:lnTo>
                      <a:pt x="928" y="603"/>
                    </a:lnTo>
                    <a:lnTo>
                      <a:pt x="907" y="549"/>
                    </a:lnTo>
                    <a:lnTo>
                      <a:pt x="879" y="494"/>
                    </a:lnTo>
                    <a:lnTo>
                      <a:pt x="848" y="443"/>
                    </a:lnTo>
                    <a:lnTo>
                      <a:pt x="813" y="398"/>
                    </a:lnTo>
                    <a:lnTo>
                      <a:pt x="775" y="356"/>
                    </a:lnTo>
                    <a:lnTo>
                      <a:pt x="733" y="320"/>
                    </a:lnTo>
                    <a:lnTo>
                      <a:pt x="691" y="289"/>
                    </a:lnTo>
                    <a:lnTo>
                      <a:pt x="646" y="264"/>
                    </a:lnTo>
                    <a:lnTo>
                      <a:pt x="601" y="244"/>
                    </a:lnTo>
                    <a:lnTo>
                      <a:pt x="555" y="231"/>
                    </a:lnTo>
                    <a:lnTo>
                      <a:pt x="508" y="225"/>
                    </a:lnTo>
                    <a:close/>
                    <a:moveTo>
                      <a:pt x="440" y="0"/>
                    </a:moveTo>
                    <a:lnTo>
                      <a:pt x="495" y="2"/>
                    </a:lnTo>
                    <a:lnTo>
                      <a:pt x="550" y="11"/>
                    </a:lnTo>
                    <a:lnTo>
                      <a:pt x="606" y="26"/>
                    </a:lnTo>
                    <a:lnTo>
                      <a:pt x="660" y="48"/>
                    </a:lnTo>
                    <a:lnTo>
                      <a:pt x="713" y="76"/>
                    </a:lnTo>
                    <a:lnTo>
                      <a:pt x="767" y="108"/>
                    </a:lnTo>
                    <a:lnTo>
                      <a:pt x="818" y="146"/>
                    </a:lnTo>
                    <a:lnTo>
                      <a:pt x="866" y="191"/>
                    </a:lnTo>
                    <a:lnTo>
                      <a:pt x="912" y="239"/>
                    </a:lnTo>
                    <a:lnTo>
                      <a:pt x="955" y="293"/>
                    </a:lnTo>
                    <a:lnTo>
                      <a:pt x="996" y="350"/>
                    </a:lnTo>
                    <a:lnTo>
                      <a:pt x="1033" y="413"/>
                    </a:lnTo>
                    <a:lnTo>
                      <a:pt x="1065" y="480"/>
                    </a:lnTo>
                    <a:lnTo>
                      <a:pt x="1092" y="544"/>
                    </a:lnTo>
                    <a:lnTo>
                      <a:pt x="1111" y="610"/>
                    </a:lnTo>
                    <a:lnTo>
                      <a:pt x="1128" y="675"/>
                    </a:lnTo>
                    <a:lnTo>
                      <a:pt x="1139" y="739"/>
                    </a:lnTo>
                    <a:lnTo>
                      <a:pt x="1144" y="802"/>
                    </a:lnTo>
                    <a:lnTo>
                      <a:pt x="1145" y="865"/>
                    </a:lnTo>
                    <a:lnTo>
                      <a:pt x="1141" y="925"/>
                    </a:lnTo>
                    <a:lnTo>
                      <a:pt x="1133" y="984"/>
                    </a:lnTo>
                    <a:lnTo>
                      <a:pt x="1120" y="1040"/>
                    </a:lnTo>
                    <a:lnTo>
                      <a:pt x="1103" y="1093"/>
                    </a:lnTo>
                    <a:lnTo>
                      <a:pt x="1082" y="1144"/>
                    </a:lnTo>
                    <a:lnTo>
                      <a:pt x="1056" y="1191"/>
                    </a:lnTo>
                    <a:lnTo>
                      <a:pt x="1026" y="1234"/>
                    </a:lnTo>
                    <a:lnTo>
                      <a:pt x="992" y="1272"/>
                    </a:lnTo>
                    <a:lnTo>
                      <a:pt x="954" y="1306"/>
                    </a:lnTo>
                    <a:lnTo>
                      <a:pt x="911" y="1336"/>
                    </a:lnTo>
                    <a:lnTo>
                      <a:pt x="865" y="1360"/>
                    </a:lnTo>
                    <a:lnTo>
                      <a:pt x="814" y="1379"/>
                    </a:lnTo>
                    <a:lnTo>
                      <a:pt x="759" y="1390"/>
                    </a:lnTo>
                    <a:lnTo>
                      <a:pt x="705" y="1395"/>
                    </a:lnTo>
                    <a:lnTo>
                      <a:pt x="650" y="1392"/>
                    </a:lnTo>
                    <a:lnTo>
                      <a:pt x="595" y="1383"/>
                    </a:lnTo>
                    <a:lnTo>
                      <a:pt x="540" y="1369"/>
                    </a:lnTo>
                    <a:lnTo>
                      <a:pt x="485" y="1347"/>
                    </a:lnTo>
                    <a:lnTo>
                      <a:pt x="432" y="1319"/>
                    </a:lnTo>
                    <a:lnTo>
                      <a:pt x="379" y="1286"/>
                    </a:lnTo>
                    <a:lnTo>
                      <a:pt x="328" y="1248"/>
                    </a:lnTo>
                    <a:lnTo>
                      <a:pt x="279" y="1204"/>
                    </a:lnTo>
                    <a:lnTo>
                      <a:pt x="233" y="1156"/>
                    </a:lnTo>
                    <a:lnTo>
                      <a:pt x="190" y="1102"/>
                    </a:lnTo>
                    <a:lnTo>
                      <a:pt x="149" y="1044"/>
                    </a:lnTo>
                    <a:lnTo>
                      <a:pt x="112" y="981"/>
                    </a:lnTo>
                    <a:lnTo>
                      <a:pt x="80" y="915"/>
                    </a:lnTo>
                    <a:lnTo>
                      <a:pt x="55" y="850"/>
                    </a:lnTo>
                    <a:lnTo>
                      <a:pt x="34" y="785"/>
                    </a:lnTo>
                    <a:lnTo>
                      <a:pt x="18" y="721"/>
                    </a:lnTo>
                    <a:lnTo>
                      <a:pt x="6" y="655"/>
                    </a:lnTo>
                    <a:lnTo>
                      <a:pt x="1" y="593"/>
                    </a:lnTo>
                    <a:lnTo>
                      <a:pt x="0" y="530"/>
                    </a:lnTo>
                    <a:lnTo>
                      <a:pt x="4" y="470"/>
                    </a:lnTo>
                    <a:lnTo>
                      <a:pt x="12" y="411"/>
                    </a:lnTo>
                    <a:lnTo>
                      <a:pt x="25" y="354"/>
                    </a:lnTo>
                    <a:lnTo>
                      <a:pt x="42" y="302"/>
                    </a:lnTo>
                    <a:lnTo>
                      <a:pt x="63" y="251"/>
                    </a:lnTo>
                    <a:lnTo>
                      <a:pt x="89" y="204"/>
                    </a:lnTo>
                    <a:lnTo>
                      <a:pt x="119" y="161"/>
                    </a:lnTo>
                    <a:lnTo>
                      <a:pt x="153" y="123"/>
                    </a:lnTo>
                    <a:lnTo>
                      <a:pt x="192" y="89"/>
                    </a:lnTo>
                    <a:lnTo>
                      <a:pt x="234" y="58"/>
                    </a:lnTo>
                    <a:lnTo>
                      <a:pt x="280" y="35"/>
                    </a:lnTo>
                    <a:lnTo>
                      <a:pt x="332" y="17"/>
                    </a:lnTo>
                    <a:lnTo>
                      <a:pt x="385" y="5"/>
                    </a:lnTo>
                    <a:lnTo>
                      <a:pt x="440" y="0"/>
                    </a:lnTo>
                    <a:close/>
                  </a:path>
                </a:pathLst>
              </a:custGeom>
              <a:gradFill>
                <a:gsLst>
                  <a:gs pos="99000">
                    <a:srgbClr val="8DAAE9"/>
                  </a:gs>
                  <a:gs pos="0">
                    <a:srgbClr val="C6D4F4"/>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98" name="Freeform 343">
                <a:extLst>
                  <a:ext uri="{FF2B5EF4-FFF2-40B4-BE49-F238E27FC236}">
                    <a16:creationId xmlns:a16="http://schemas.microsoft.com/office/drawing/2014/main" id="{301E039F-FC46-4C3C-9F3F-21564D11BD22}"/>
                  </a:ext>
                </a:extLst>
              </p:cNvPr>
              <p:cNvSpPr>
                <a:spLocks/>
              </p:cNvSpPr>
              <p:nvPr/>
            </p:nvSpPr>
            <p:spPr bwMode="auto">
              <a:xfrm>
                <a:off x="5127412" y="7458202"/>
                <a:ext cx="1068078" cy="1302889"/>
              </a:xfrm>
              <a:custGeom>
                <a:avLst/>
                <a:gdLst>
                  <a:gd name="T0" fmla="*/ 195 w 514"/>
                  <a:gd name="T1" fmla="*/ 0 h 627"/>
                  <a:gd name="T2" fmla="*/ 230 w 514"/>
                  <a:gd name="T3" fmla="*/ 2 h 627"/>
                  <a:gd name="T4" fmla="*/ 267 w 514"/>
                  <a:gd name="T5" fmla="*/ 10 h 627"/>
                  <a:gd name="T6" fmla="*/ 302 w 514"/>
                  <a:gd name="T7" fmla="*/ 24 h 627"/>
                  <a:gd name="T8" fmla="*/ 338 w 514"/>
                  <a:gd name="T9" fmla="*/ 44 h 627"/>
                  <a:gd name="T10" fmla="*/ 370 w 514"/>
                  <a:gd name="T11" fmla="*/ 69 h 627"/>
                  <a:gd name="T12" fmla="*/ 402 w 514"/>
                  <a:gd name="T13" fmla="*/ 99 h 627"/>
                  <a:gd name="T14" fmla="*/ 431 w 514"/>
                  <a:gd name="T15" fmla="*/ 134 h 627"/>
                  <a:gd name="T16" fmla="*/ 457 w 514"/>
                  <a:gd name="T17" fmla="*/ 172 h 627"/>
                  <a:gd name="T18" fmla="*/ 478 w 514"/>
                  <a:gd name="T19" fmla="*/ 216 h 627"/>
                  <a:gd name="T20" fmla="*/ 495 w 514"/>
                  <a:gd name="T21" fmla="*/ 260 h 627"/>
                  <a:gd name="T22" fmla="*/ 507 w 514"/>
                  <a:gd name="T23" fmla="*/ 306 h 627"/>
                  <a:gd name="T24" fmla="*/ 513 w 514"/>
                  <a:gd name="T25" fmla="*/ 350 h 627"/>
                  <a:gd name="T26" fmla="*/ 514 w 514"/>
                  <a:gd name="T27" fmla="*/ 394 h 627"/>
                  <a:gd name="T28" fmla="*/ 510 w 514"/>
                  <a:gd name="T29" fmla="*/ 434 h 627"/>
                  <a:gd name="T30" fmla="*/ 501 w 514"/>
                  <a:gd name="T31" fmla="*/ 473 h 627"/>
                  <a:gd name="T32" fmla="*/ 487 w 514"/>
                  <a:gd name="T33" fmla="*/ 510 h 627"/>
                  <a:gd name="T34" fmla="*/ 470 w 514"/>
                  <a:gd name="T35" fmla="*/ 541 h 627"/>
                  <a:gd name="T36" fmla="*/ 446 w 514"/>
                  <a:gd name="T37" fmla="*/ 570 h 627"/>
                  <a:gd name="T38" fmla="*/ 420 w 514"/>
                  <a:gd name="T39" fmla="*/ 593 h 627"/>
                  <a:gd name="T40" fmla="*/ 389 w 514"/>
                  <a:gd name="T41" fmla="*/ 611 h 627"/>
                  <a:gd name="T42" fmla="*/ 355 w 514"/>
                  <a:gd name="T43" fmla="*/ 621 h 627"/>
                  <a:gd name="T44" fmla="*/ 319 w 514"/>
                  <a:gd name="T45" fmla="*/ 627 h 627"/>
                  <a:gd name="T46" fmla="*/ 283 w 514"/>
                  <a:gd name="T47" fmla="*/ 624 h 627"/>
                  <a:gd name="T48" fmla="*/ 247 w 514"/>
                  <a:gd name="T49" fmla="*/ 616 h 627"/>
                  <a:gd name="T50" fmla="*/ 211 w 514"/>
                  <a:gd name="T51" fmla="*/ 602 h 627"/>
                  <a:gd name="T52" fmla="*/ 177 w 514"/>
                  <a:gd name="T53" fmla="*/ 582 h 627"/>
                  <a:gd name="T54" fmla="*/ 143 w 514"/>
                  <a:gd name="T55" fmla="*/ 557 h 627"/>
                  <a:gd name="T56" fmla="*/ 111 w 514"/>
                  <a:gd name="T57" fmla="*/ 527 h 627"/>
                  <a:gd name="T58" fmla="*/ 82 w 514"/>
                  <a:gd name="T59" fmla="*/ 493 h 627"/>
                  <a:gd name="T60" fmla="*/ 57 w 514"/>
                  <a:gd name="T61" fmla="*/ 454 h 627"/>
                  <a:gd name="T62" fmla="*/ 35 w 514"/>
                  <a:gd name="T63" fmla="*/ 411 h 627"/>
                  <a:gd name="T64" fmla="*/ 18 w 514"/>
                  <a:gd name="T65" fmla="*/ 366 h 627"/>
                  <a:gd name="T66" fmla="*/ 6 w 514"/>
                  <a:gd name="T67" fmla="*/ 320 h 627"/>
                  <a:gd name="T68" fmla="*/ 1 w 514"/>
                  <a:gd name="T69" fmla="*/ 277 h 627"/>
                  <a:gd name="T70" fmla="*/ 0 w 514"/>
                  <a:gd name="T71" fmla="*/ 234 h 627"/>
                  <a:gd name="T72" fmla="*/ 4 w 514"/>
                  <a:gd name="T73" fmla="*/ 192 h 627"/>
                  <a:gd name="T74" fmla="*/ 13 w 514"/>
                  <a:gd name="T75" fmla="*/ 153 h 627"/>
                  <a:gd name="T76" fmla="*/ 26 w 514"/>
                  <a:gd name="T77" fmla="*/ 117 h 627"/>
                  <a:gd name="T78" fmla="*/ 44 w 514"/>
                  <a:gd name="T79" fmla="*/ 85 h 627"/>
                  <a:gd name="T80" fmla="*/ 67 w 514"/>
                  <a:gd name="T81" fmla="*/ 57 h 627"/>
                  <a:gd name="T82" fmla="*/ 94 w 514"/>
                  <a:gd name="T83" fmla="*/ 34 h 627"/>
                  <a:gd name="T84" fmla="*/ 126 w 514"/>
                  <a:gd name="T85" fmla="*/ 15 h 627"/>
                  <a:gd name="T86" fmla="*/ 160 w 514"/>
                  <a:gd name="T87" fmla="*/ 5 h 627"/>
                  <a:gd name="T88" fmla="*/ 195 w 514"/>
                  <a:gd name="T89" fmla="*/ 0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4" h="627">
                    <a:moveTo>
                      <a:pt x="195" y="0"/>
                    </a:moveTo>
                    <a:lnTo>
                      <a:pt x="230" y="2"/>
                    </a:lnTo>
                    <a:lnTo>
                      <a:pt x="267" y="10"/>
                    </a:lnTo>
                    <a:lnTo>
                      <a:pt x="302" y="24"/>
                    </a:lnTo>
                    <a:lnTo>
                      <a:pt x="338" y="44"/>
                    </a:lnTo>
                    <a:lnTo>
                      <a:pt x="370" y="69"/>
                    </a:lnTo>
                    <a:lnTo>
                      <a:pt x="402" y="99"/>
                    </a:lnTo>
                    <a:lnTo>
                      <a:pt x="431" y="134"/>
                    </a:lnTo>
                    <a:lnTo>
                      <a:pt x="457" y="172"/>
                    </a:lnTo>
                    <a:lnTo>
                      <a:pt x="478" y="216"/>
                    </a:lnTo>
                    <a:lnTo>
                      <a:pt x="495" y="260"/>
                    </a:lnTo>
                    <a:lnTo>
                      <a:pt x="507" y="306"/>
                    </a:lnTo>
                    <a:lnTo>
                      <a:pt x="513" y="350"/>
                    </a:lnTo>
                    <a:lnTo>
                      <a:pt x="514" y="394"/>
                    </a:lnTo>
                    <a:lnTo>
                      <a:pt x="510" y="434"/>
                    </a:lnTo>
                    <a:lnTo>
                      <a:pt x="501" y="473"/>
                    </a:lnTo>
                    <a:lnTo>
                      <a:pt x="487" y="510"/>
                    </a:lnTo>
                    <a:lnTo>
                      <a:pt x="470" y="541"/>
                    </a:lnTo>
                    <a:lnTo>
                      <a:pt x="446" y="570"/>
                    </a:lnTo>
                    <a:lnTo>
                      <a:pt x="420" y="593"/>
                    </a:lnTo>
                    <a:lnTo>
                      <a:pt x="389" y="611"/>
                    </a:lnTo>
                    <a:lnTo>
                      <a:pt x="355" y="621"/>
                    </a:lnTo>
                    <a:lnTo>
                      <a:pt x="319" y="627"/>
                    </a:lnTo>
                    <a:lnTo>
                      <a:pt x="283" y="624"/>
                    </a:lnTo>
                    <a:lnTo>
                      <a:pt x="247" y="616"/>
                    </a:lnTo>
                    <a:lnTo>
                      <a:pt x="211" y="602"/>
                    </a:lnTo>
                    <a:lnTo>
                      <a:pt x="177" y="582"/>
                    </a:lnTo>
                    <a:lnTo>
                      <a:pt x="143" y="557"/>
                    </a:lnTo>
                    <a:lnTo>
                      <a:pt x="111" y="527"/>
                    </a:lnTo>
                    <a:lnTo>
                      <a:pt x="82" y="493"/>
                    </a:lnTo>
                    <a:lnTo>
                      <a:pt x="57" y="454"/>
                    </a:lnTo>
                    <a:lnTo>
                      <a:pt x="35" y="411"/>
                    </a:lnTo>
                    <a:lnTo>
                      <a:pt x="18" y="366"/>
                    </a:lnTo>
                    <a:lnTo>
                      <a:pt x="6" y="320"/>
                    </a:lnTo>
                    <a:lnTo>
                      <a:pt x="1" y="277"/>
                    </a:lnTo>
                    <a:lnTo>
                      <a:pt x="0" y="234"/>
                    </a:lnTo>
                    <a:lnTo>
                      <a:pt x="4" y="192"/>
                    </a:lnTo>
                    <a:lnTo>
                      <a:pt x="13" y="153"/>
                    </a:lnTo>
                    <a:lnTo>
                      <a:pt x="26" y="117"/>
                    </a:lnTo>
                    <a:lnTo>
                      <a:pt x="44" y="85"/>
                    </a:lnTo>
                    <a:lnTo>
                      <a:pt x="67" y="57"/>
                    </a:lnTo>
                    <a:lnTo>
                      <a:pt x="94" y="34"/>
                    </a:lnTo>
                    <a:lnTo>
                      <a:pt x="126" y="15"/>
                    </a:lnTo>
                    <a:lnTo>
                      <a:pt x="160" y="5"/>
                    </a:lnTo>
                    <a:lnTo>
                      <a:pt x="195" y="0"/>
                    </a:lnTo>
                    <a:close/>
                  </a:path>
                </a:pathLst>
              </a:custGeom>
              <a:solidFill>
                <a:srgbClr val="BE002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grpSp>
        <p:grpSp>
          <p:nvGrpSpPr>
            <p:cNvPr id="99" name="Group 98">
              <a:extLst>
                <a:ext uri="{FF2B5EF4-FFF2-40B4-BE49-F238E27FC236}">
                  <a16:creationId xmlns:a16="http://schemas.microsoft.com/office/drawing/2014/main" id="{747E145B-2D7B-4510-BAF2-02BD3AFD8893}"/>
                </a:ext>
              </a:extLst>
            </p:cNvPr>
            <p:cNvGrpSpPr/>
            <p:nvPr/>
          </p:nvGrpSpPr>
          <p:grpSpPr>
            <a:xfrm rot="589430" flipH="1">
              <a:off x="13889955" y="3650285"/>
              <a:ext cx="5749293" cy="3515961"/>
              <a:chOff x="5973831" y="6017463"/>
              <a:chExt cx="4702628" cy="3002672"/>
            </a:xfrm>
          </p:grpSpPr>
          <p:sp>
            <p:nvSpPr>
              <p:cNvPr id="100" name="Freeform 344">
                <a:extLst>
                  <a:ext uri="{FF2B5EF4-FFF2-40B4-BE49-F238E27FC236}">
                    <a16:creationId xmlns:a16="http://schemas.microsoft.com/office/drawing/2014/main" id="{3C02C826-D14F-4D57-BB7F-C55896D5F301}"/>
                  </a:ext>
                </a:extLst>
              </p:cNvPr>
              <p:cNvSpPr>
                <a:spLocks/>
              </p:cNvSpPr>
              <p:nvPr/>
            </p:nvSpPr>
            <p:spPr bwMode="auto">
              <a:xfrm rot="2020134">
                <a:off x="5973831" y="7776997"/>
                <a:ext cx="494559" cy="527805"/>
              </a:xfrm>
              <a:custGeom>
                <a:avLst/>
                <a:gdLst>
                  <a:gd name="T0" fmla="*/ 223 w 238"/>
                  <a:gd name="T1" fmla="*/ 0 h 254"/>
                  <a:gd name="T2" fmla="*/ 238 w 238"/>
                  <a:gd name="T3" fmla="*/ 15 h 254"/>
                  <a:gd name="T4" fmla="*/ 38 w 238"/>
                  <a:gd name="T5" fmla="*/ 229 h 254"/>
                  <a:gd name="T6" fmla="*/ 0 w 238"/>
                  <a:gd name="T7" fmla="*/ 254 h 254"/>
                  <a:gd name="T8" fmla="*/ 24 w 238"/>
                  <a:gd name="T9" fmla="*/ 214 h 254"/>
                  <a:gd name="T10" fmla="*/ 223 w 238"/>
                  <a:gd name="T11" fmla="*/ 0 h 254"/>
                </a:gdLst>
                <a:ahLst/>
                <a:cxnLst>
                  <a:cxn ang="0">
                    <a:pos x="T0" y="T1"/>
                  </a:cxn>
                  <a:cxn ang="0">
                    <a:pos x="T2" y="T3"/>
                  </a:cxn>
                  <a:cxn ang="0">
                    <a:pos x="T4" y="T5"/>
                  </a:cxn>
                  <a:cxn ang="0">
                    <a:pos x="T6" y="T7"/>
                  </a:cxn>
                  <a:cxn ang="0">
                    <a:pos x="T8" y="T9"/>
                  </a:cxn>
                  <a:cxn ang="0">
                    <a:pos x="T10" y="T11"/>
                  </a:cxn>
                </a:cxnLst>
                <a:rect l="0" t="0" r="r" b="b"/>
                <a:pathLst>
                  <a:path w="238" h="254">
                    <a:moveTo>
                      <a:pt x="223" y="0"/>
                    </a:moveTo>
                    <a:lnTo>
                      <a:pt x="238" y="15"/>
                    </a:lnTo>
                    <a:lnTo>
                      <a:pt x="38" y="229"/>
                    </a:lnTo>
                    <a:lnTo>
                      <a:pt x="0" y="254"/>
                    </a:lnTo>
                    <a:lnTo>
                      <a:pt x="24" y="214"/>
                    </a:lnTo>
                    <a:lnTo>
                      <a:pt x="223" y="0"/>
                    </a:lnTo>
                    <a:close/>
                  </a:path>
                </a:pathLst>
              </a:custGeom>
              <a:solidFill>
                <a:sysClr val="windowText" lastClr="000000">
                  <a:lumMod val="75000"/>
                  <a:lumOff val="25000"/>
                </a:sysClr>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Raleway SemiBold" panose="020B0503030101060003" pitchFamily="34" charset="77"/>
                  <a:ea typeface="+mn-ea"/>
                  <a:cs typeface="+mn-cs"/>
                </a:endParaRPr>
              </a:p>
            </p:txBody>
          </p:sp>
          <p:sp>
            <p:nvSpPr>
              <p:cNvPr id="101" name="Freeform 345">
                <a:extLst>
                  <a:ext uri="{FF2B5EF4-FFF2-40B4-BE49-F238E27FC236}">
                    <a16:creationId xmlns:a16="http://schemas.microsoft.com/office/drawing/2014/main" id="{2A6F6703-7FA1-427F-A3C7-3029DC3904F8}"/>
                  </a:ext>
                </a:extLst>
              </p:cNvPr>
              <p:cNvSpPr>
                <a:spLocks/>
              </p:cNvSpPr>
              <p:nvPr/>
            </p:nvSpPr>
            <p:spPr bwMode="auto">
              <a:xfrm rot="2020134">
                <a:off x="9207331" y="6751882"/>
                <a:ext cx="1469128" cy="1140809"/>
              </a:xfrm>
              <a:custGeom>
                <a:avLst/>
                <a:gdLst>
                  <a:gd name="T0" fmla="*/ 579 w 707"/>
                  <a:gd name="T1" fmla="*/ 0 h 549"/>
                  <a:gd name="T2" fmla="*/ 604 w 707"/>
                  <a:gd name="T3" fmla="*/ 4 h 549"/>
                  <a:gd name="T4" fmla="*/ 627 w 707"/>
                  <a:gd name="T5" fmla="*/ 12 h 549"/>
                  <a:gd name="T6" fmla="*/ 647 w 707"/>
                  <a:gd name="T7" fmla="*/ 24 h 549"/>
                  <a:gd name="T8" fmla="*/ 665 w 707"/>
                  <a:gd name="T9" fmla="*/ 38 h 549"/>
                  <a:gd name="T10" fmla="*/ 680 w 707"/>
                  <a:gd name="T11" fmla="*/ 54 h 549"/>
                  <a:gd name="T12" fmla="*/ 692 w 707"/>
                  <a:gd name="T13" fmla="*/ 71 h 549"/>
                  <a:gd name="T14" fmla="*/ 701 w 707"/>
                  <a:gd name="T15" fmla="*/ 89 h 549"/>
                  <a:gd name="T16" fmla="*/ 707 w 707"/>
                  <a:gd name="T17" fmla="*/ 121 h 549"/>
                  <a:gd name="T18" fmla="*/ 707 w 707"/>
                  <a:gd name="T19" fmla="*/ 152 h 549"/>
                  <a:gd name="T20" fmla="*/ 702 w 707"/>
                  <a:gd name="T21" fmla="*/ 182 h 549"/>
                  <a:gd name="T22" fmla="*/ 692 w 707"/>
                  <a:gd name="T23" fmla="*/ 211 h 549"/>
                  <a:gd name="T24" fmla="*/ 678 w 707"/>
                  <a:gd name="T25" fmla="*/ 238 h 549"/>
                  <a:gd name="T26" fmla="*/ 664 w 707"/>
                  <a:gd name="T27" fmla="*/ 263 h 549"/>
                  <a:gd name="T28" fmla="*/ 644 w 707"/>
                  <a:gd name="T29" fmla="*/ 292 h 549"/>
                  <a:gd name="T30" fmla="*/ 620 w 707"/>
                  <a:gd name="T31" fmla="*/ 317 h 549"/>
                  <a:gd name="T32" fmla="*/ 592 w 707"/>
                  <a:gd name="T33" fmla="*/ 339 h 549"/>
                  <a:gd name="T34" fmla="*/ 563 w 707"/>
                  <a:gd name="T35" fmla="*/ 359 h 549"/>
                  <a:gd name="T36" fmla="*/ 533 w 707"/>
                  <a:gd name="T37" fmla="*/ 376 h 549"/>
                  <a:gd name="T38" fmla="*/ 503 w 707"/>
                  <a:gd name="T39" fmla="*/ 390 h 549"/>
                  <a:gd name="T40" fmla="*/ 472 w 707"/>
                  <a:gd name="T41" fmla="*/ 405 h 549"/>
                  <a:gd name="T42" fmla="*/ 432 w 707"/>
                  <a:gd name="T43" fmla="*/ 419 h 549"/>
                  <a:gd name="T44" fmla="*/ 388 w 707"/>
                  <a:gd name="T45" fmla="*/ 435 h 549"/>
                  <a:gd name="T46" fmla="*/ 338 w 707"/>
                  <a:gd name="T47" fmla="*/ 452 h 549"/>
                  <a:gd name="T48" fmla="*/ 287 w 707"/>
                  <a:gd name="T49" fmla="*/ 467 h 549"/>
                  <a:gd name="T50" fmla="*/ 235 w 707"/>
                  <a:gd name="T51" fmla="*/ 483 h 549"/>
                  <a:gd name="T52" fmla="*/ 181 w 707"/>
                  <a:gd name="T53" fmla="*/ 499 h 549"/>
                  <a:gd name="T54" fmla="*/ 130 w 707"/>
                  <a:gd name="T55" fmla="*/ 513 h 549"/>
                  <a:gd name="T56" fmla="*/ 82 w 707"/>
                  <a:gd name="T57" fmla="*/ 526 h 549"/>
                  <a:gd name="T58" fmla="*/ 38 w 707"/>
                  <a:gd name="T59" fmla="*/ 538 h 549"/>
                  <a:gd name="T60" fmla="*/ 0 w 707"/>
                  <a:gd name="T61" fmla="*/ 549 h 549"/>
                  <a:gd name="T62" fmla="*/ 468 w 707"/>
                  <a:gd name="T63" fmla="*/ 46 h 549"/>
                  <a:gd name="T64" fmla="*/ 498 w 707"/>
                  <a:gd name="T65" fmla="*/ 24 h 549"/>
                  <a:gd name="T66" fmla="*/ 525 w 707"/>
                  <a:gd name="T67" fmla="*/ 9 h 549"/>
                  <a:gd name="T68" fmla="*/ 553 w 707"/>
                  <a:gd name="T69" fmla="*/ 1 h 549"/>
                  <a:gd name="T70" fmla="*/ 579 w 707"/>
                  <a:gd name="T71"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7" h="549">
                    <a:moveTo>
                      <a:pt x="579" y="0"/>
                    </a:moveTo>
                    <a:lnTo>
                      <a:pt x="604" y="4"/>
                    </a:lnTo>
                    <a:lnTo>
                      <a:pt x="627" y="12"/>
                    </a:lnTo>
                    <a:lnTo>
                      <a:pt x="647" y="24"/>
                    </a:lnTo>
                    <a:lnTo>
                      <a:pt x="665" y="38"/>
                    </a:lnTo>
                    <a:lnTo>
                      <a:pt x="680" y="54"/>
                    </a:lnTo>
                    <a:lnTo>
                      <a:pt x="692" y="71"/>
                    </a:lnTo>
                    <a:lnTo>
                      <a:pt x="701" y="89"/>
                    </a:lnTo>
                    <a:lnTo>
                      <a:pt x="707" y="121"/>
                    </a:lnTo>
                    <a:lnTo>
                      <a:pt x="707" y="152"/>
                    </a:lnTo>
                    <a:lnTo>
                      <a:pt x="702" y="182"/>
                    </a:lnTo>
                    <a:lnTo>
                      <a:pt x="692" y="211"/>
                    </a:lnTo>
                    <a:lnTo>
                      <a:pt x="678" y="238"/>
                    </a:lnTo>
                    <a:lnTo>
                      <a:pt x="664" y="263"/>
                    </a:lnTo>
                    <a:lnTo>
                      <a:pt x="644" y="292"/>
                    </a:lnTo>
                    <a:lnTo>
                      <a:pt x="620" y="317"/>
                    </a:lnTo>
                    <a:lnTo>
                      <a:pt x="592" y="339"/>
                    </a:lnTo>
                    <a:lnTo>
                      <a:pt x="563" y="359"/>
                    </a:lnTo>
                    <a:lnTo>
                      <a:pt x="533" y="376"/>
                    </a:lnTo>
                    <a:lnTo>
                      <a:pt x="503" y="390"/>
                    </a:lnTo>
                    <a:lnTo>
                      <a:pt x="472" y="405"/>
                    </a:lnTo>
                    <a:lnTo>
                      <a:pt x="432" y="419"/>
                    </a:lnTo>
                    <a:lnTo>
                      <a:pt x="388" y="435"/>
                    </a:lnTo>
                    <a:lnTo>
                      <a:pt x="338" y="452"/>
                    </a:lnTo>
                    <a:lnTo>
                      <a:pt x="287" y="467"/>
                    </a:lnTo>
                    <a:lnTo>
                      <a:pt x="235" y="483"/>
                    </a:lnTo>
                    <a:lnTo>
                      <a:pt x="181" y="499"/>
                    </a:lnTo>
                    <a:lnTo>
                      <a:pt x="130" y="513"/>
                    </a:lnTo>
                    <a:lnTo>
                      <a:pt x="82" y="526"/>
                    </a:lnTo>
                    <a:lnTo>
                      <a:pt x="38" y="538"/>
                    </a:lnTo>
                    <a:lnTo>
                      <a:pt x="0" y="549"/>
                    </a:lnTo>
                    <a:lnTo>
                      <a:pt x="468" y="46"/>
                    </a:lnTo>
                    <a:lnTo>
                      <a:pt x="498" y="24"/>
                    </a:lnTo>
                    <a:lnTo>
                      <a:pt x="525" y="9"/>
                    </a:lnTo>
                    <a:lnTo>
                      <a:pt x="553" y="1"/>
                    </a:lnTo>
                    <a:lnTo>
                      <a:pt x="579" y="0"/>
                    </a:lnTo>
                    <a:close/>
                  </a:path>
                </a:pathLst>
              </a:custGeom>
              <a:gradFill>
                <a:gsLst>
                  <a:gs pos="99000">
                    <a:srgbClr val="C6D4F4"/>
                  </a:gs>
                  <a:gs pos="0">
                    <a:srgbClr val="8DAAE9"/>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02" name="Freeform 346">
                <a:extLst>
                  <a:ext uri="{FF2B5EF4-FFF2-40B4-BE49-F238E27FC236}">
                    <a16:creationId xmlns:a16="http://schemas.microsoft.com/office/drawing/2014/main" id="{73138679-64AF-4FC2-BCFA-710D1F521C37}"/>
                  </a:ext>
                </a:extLst>
              </p:cNvPr>
              <p:cNvSpPr>
                <a:spLocks/>
              </p:cNvSpPr>
              <p:nvPr/>
            </p:nvSpPr>
            <p:spPr bwMode="auto">
              <a:xfrm rot="2020134">
                <a:off x="9228052" y="6683406"/>
                <a:ext cx="1331981" cy="1174054"/>
              </a:xfrm>
              <a:custGeom>
                <a:avLst/>
                <a:gdLst>
                  <a:gd name="T0" fmla="*/ 583 w 641"/>
                  <a:gd name="T1" fmla="*/ 0 h 565"/>
                  <a:gd name="T2" fmla="*/ 599 w 641"/>
                  <a:gd name="T3" fmla="*/ 2 h 565"/>
                  <a:gd name="T4" fmla="*/ 613 w 641"/>
                  <a:gd name="T5" fmla="*/ 7 h 565"/>
                  <a:gd name="T6" fmla="*/ 624 w 641"/>
                  <a:gd name="T7" fmla="*/ 15 h 565"/>
                  <a:gd name="T8" fmla="*/ 631 w 641"/>
                  <a:gd name="T9" fmla="*/ 25 h 565"/>
                  <a:gd name="T10" fmla="*/ 638 w 641"/>
                  <a:gd name="T11" fmla="*/ 36 h 565"/>
                  <a:gd name="T12" fmla="*/ 641 w 641"/>
                  <a:gd name="T13" fmla="*/ 49 h 565"/>
                  <a:gd name="T14" fmla="*/ 639 w 641"/>
                  <a:gd name="T15" fmla="*/ 72 h 565"/>
                  <a:gd name="T16" fmla="*/ 633 w 641"/>
                  <a:gd name="T17" fmla="*/ 97 h 565"/>
                  <a:gd name="T18" fmla="*/ 622 w 641"/>
                  <a:gd name="T19" fmla="*/ 123 h 565"/>
                  <a:gd name="T20" fmla="*/ 608 w 641"/>
                  <a:gd name="T21" fmla="*/ 150 h 565"/>
                  <a:gd name="T22" fmla="*/ 592 w 641"/>
                  <a:gd name="T23" fmla="*/ 175 h 565"/>
                  <a:gd name="T24" fmla="*/ 576 w 641"/>
                  <a:gd name="T25" fmla="*/ 198 h 565"/>
                  <a:gd name="T26" fmla="*/ 550 w 641"/>
                  <a:gd name="T27" fmla="*/ 230 h 565"/>
                  <a:gd name="T28" fmla="*/ 520 w 641"/>
                  <a:gd name="T29" fmla="*/ 260 h 565"/>
                  <a:gd name="T30" fmla="*/ 489 w 641"/>
                  <a:gd name="T31" fmla="*/ 286 h 565"/>
                  <a:gd name="T32" fmla="*/ 456 w 641"/>
                  <a:gd name="T33" fmla="*/ 311 h 565"/>
                  <a:gd name="T34" fmla="*/ 425 w 641"/>
                  <a:gd name="T35" fmla="*/ 333 h 565"/>
                  <a:gd name="T36" fmla="*/ 397 w 641"/>
                  <a:gd name="T37" fmla="*/ 351 h 565"/>
                  <a:gd name="T38" fmla="*/ 363 w 641"/>
                  <a:gd name="T39" fmla="*/ 371 h 565"/>
                  <a:gd name="T40" fmla="*/ 325 w 641"/>
                  <a:gd name="T41" fmla="*/ 393 h 565"/>
                  <a:gd name="T42" fmla="*/ 284 w 641"/>
                  <a:gd name="T43" fmla="*/ 417 h 565"/>
                  <a:gd name="T44" fmla="*/ 240 w 641"/>
                  <a:gd name="T45" fmla="*/ 440 h 565"/>
                  <a:gd name="T46" fmla="*/ 195 w 641"/>
                  <a:gd name="T47" fmla="*/ 464 h 565"/>
                  <a:gd name="T48" fmla="*/ 151 w 641"/>
                  <a:gd name="T49" fmla="*/ 487 h 565"/>
                  <a:gd name="T50" fmla="*/ 109 w 641"/>
                  <a:gd name="T51" fmla="*/ 510 h 565"/>
                  <a:gd name="T52" fmla="*/ 68 w 641"/>
                  <a:gd name="T53" fmla="*/ 529 h 565"/>
                  <a:gd name="T54" fmla="*/ 32 w 641"/>
                  <a:gd name="T55" fmla="*/ 549 h 565"/>
                  <a:gd name="T56" fmla="*/ 0 w 641"/>
                  <a:gd name="T57" fmla="*/ 565 h 565"/>
                  <a:gd name="T58" fmla="*/ 468 w 641"/>
                  <a:gd name="T59" fmla="*/ 62 h 565"/>
                  <a:gd name="T60" fmla="*/ 495 w 641"/>
                  <a:gd name="T61" fmla="*/ 38 h 565"/>
                  <a:gd name="T62" fmla="*/ 520 w 641"/>
                  <a:gd name="T63" fmla="*/ 20 h 565"/>
                  <a:gd name="T64" fmla="*/ 544 w 641"/>
                  <a:gd name="T65" fmla="*/ 8 h 565"/>
                  <a:gd name="T66" fmla="*/ 565 w 641"/>
                  <a:gd name="T67" fmla="*/ 2 h 565"/>
                  <a:gd name="T68" fmla="*/ 583 w 641"/>
                  <a:gd name="T69"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565">
                    <a:moveTo>
                      <a:pt x="583" y="0"/>
                    </a:moveTo>
                    <a:lnTo>
                      <a:pt x="599" y="2"/>
                    </a:lnTo>
                    <a:lnTo>
                      <a:pt x="613" y="7"/>
                    </a:lnTo>
                    <a:lnTo>
                      <a:pt x="624" y="15"/>
                    </a:lnTo>
                    <a:lnTo>
                      <a:pt x="631" y="25"/>
                    </a:lnTo>
                    <a:lnTo>
                      <a:pt x="638" y="36"/>
                    </a:lnTo>
                    <a:lnTo>
                      <a:pt x="641" y="49"/>
                    </a:lnTo>
                    <a:lnTo>
                      <a:pt x="639" y="72"/>
                    </a:lnTo>
                    <a:lnTo>
                      <a:pt x="633" y="97"/>
                    </a:lnTo>
                    <a:lnTo>
                      <a:pt x="622" y="123"/>
                    </a:lnTo>
                    <a:lnTo>
                      <a:pt x="608" y="150"/>
                    </a:lnTo>
                    <a:lnTo>
                      <a:pt x="592" y="175"/>
                    </a:lnTo>
                    <a:lnTo>
                      <a:pt x="576" y="198"/>
                    </a:lnTo>
                    <a:lnTo>
                      <a:pt x="550" y="230"/>
                    </a:lnTo>
                    <a:lnTo>
                      <a:pt x="520" y="260"/>
                    </a:lnTo>
                    <a:lnTo>
                      <a:pt x="489" y="286"/>
                    </a:lnTo>
                    <a:lnTo>
                      <a:pt x="456" y="311"/>
                    </a:lnTo>
                    <a:lnTo>
                      <a:pt x="425" y="333"/>
                    </a:lnTo>
                    <a:lnTo>
                      <a:pt x="397" y="351"/>
                    </a:lnTo>
                    <a:lnTo>
                      <a:pt x="363" y="371"/>
                    </a:lnTo>
                    <a:lnTo>
                      <a:pt x="325" y="393"/>
                    </a:lnTo>
                    <a:lnTo>
                      <a:pt x="284" y="417"/>
                    </a:lnTo>
                    <a:lnTo>
                      <a:pt x="240" y="440"/>
                    </a:lnTo>
                    <a:lnTo>
                      <a:pt x="195" y="464"/>
                    </a:lnTo>
                    <a:lnTo>
                      <a:pt x="151" y="487"/>
                    </a:lnTo>
                    <a:lnTo>
                      <a:pt x="109" y="510"/>
                    </a:lnTo>
                    <a:lnTo>
                      <a:pt x="68" y="529"/>
                    </a:lnTo>
                    <a:lnTo>
                      <a:pt x="32" y="549"/>
                    </a:lnTo>
                    <a:lnTo>
                      <a:pt x="0" y="565"/>
                    </a:lnTo>
                    <a:lnTo>
                      <a:pt x="468" y="62"/>
                    </a:lnTo>
                    <a:lnTo>
                      <a:pt x="495" y="38"/>
                    </a:lnTo>
                    <a:lnTo>
                      <a:pt x="520" y="20"/>
                    </a:lnTo>
                    <a:lnTo>
                      <a:pt x="544" y="8"/>
                    </a:lnTo>
                    <a:lnTo>
                      <a:pt x="565" y="2"/>
                    </a:lnTo>
                    <a:lnTo>
                      <a:pt x="583" y="0"/>
                    </a:lnTo>
                    <a:close/>
                  </a:path>
                </a:pathLst>
              </a:custGeom>
              <a:gradFill>
                <a:gsLst>
                  <a:gs pos="99000">
                    <a:srgbClr val="C6D4F4">
                      <a:lumMod val="75000"/>
                    </a:srgbClr>
                  </a:gs>
                  <a:gs pos="0">
                    <a:srgbClr val="8DAAE9">
                      <a:lumMod val="75000"/>
                    </a:srgbClr>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03" name="Freeform 347">
                <a:extLst>
                  <a:ext uri="{FF2B5EF4-FFF2-40B4-BE49-F238E27FC236}">
                    <a16:creationId xmlns:a16="http://schemas.microsoft.com/office/drawing/2014/main" id="{4E81FA16-1FFA-4384-8529-A10730CA7C6C}"/>
                  </a:ext>
                </a:extLst>
              </p:cNvPr>
              <p:cNvSpPr>
                <a:spLocks/>
              </p:cNvSpPr>
              <p:nvPr/>
            </p:nvSpPr>
            <p:spPr bwMode="auto">
              <a:xfrm rot="2020134">
                <a:off x="9319156" y="6382308"/>
                <a:ext cx="1117949" cy="1437958"/>
              </a:xfrm>
              <a:custGeom>
                <a:avLst/>
                <a:gdLst>
                  <a:gd name="T0" fmla="*/ 489 w 538"/>
                  <a:gd name="T1" fmla="*/ 0 h 692"/>
                  <a:gd name="T2" fmla="*/ 500 w 538"/>
                  <a:gd name="T3" fmla="*/ 2 h 692"/>
                  <a:gd name="T4" fmla="*/ 512 w 538"/>
                  <a:gd name="T5" fmla="*/ 7 h 692"/>
                  <a:gd name="T6" fmla="*/ 523 w 538"/>
                  <a:gd name="T7" fmla="*/ 14 h 692"/>
                  <a:gd name="T8" fmla="*/ 531 w 538"/>
                  <a:gd name="T9" fmla="*/ 24 h 692"/>
                  <a:gd name="T10" fmla="*/ 536 w 538"/>
                  <a:gd name="T11" fmla="*/ 37 h 692"/>
                  <a:gd name="T12" fmla="*/ 538 w 538"/>
                  <a:gd name="T13" fmla="*/ 53 h 692"/>
                  <a:gd name="T14" fmla="*/ 537 w 538"/>
                  <a:gd name="T15" fmla="*/ 71 h 692"/>
                  <a:gd name="T16" fmla="*/ 532 w 538"/>
                  <a:gd name="T17" fmla="*/ 93 h 692"/>
                  <a:gd name="T18" fmla="*/ 521 w 538"/>
                  <a:gd name="T19" fmla="*/ 117 h 692"/>
                  <a:gd name="T20" fmla="*/ 504 w 538"/>
                  <a:gd name="T21" fmla="*/ 144 h 692"/>
                  <a:gd name="T22" fmla="*/ 482 w 538"/>
                  <a:gd name="T23" fmla="*/ 173 h 692"/>
                  <a:gd name="T24" fmla="*/ 0 w 538"/>
                  <a:gd name="T25" fmla="*/ 692 h 692"/>
                  <a:gd name="T26" fmla="*/ 15 w 538"/>
                  <a:gd name="T27" fmla="*/ 658 h 692"/>
                  <a:gd name="T28" fmla="*/ 32 w 538"/>
                  <a:gd name="T29" fmla="*/ 620 h 692"/>
                  <a:gd name="T30" fmla="*/ 50 w 538"/>
                  <a:gd name="T31" fmla="*/ 578 h 692"/>
                  <a:gd name="T32" fmla="*/ 71 w 538"/>
                  <a:gd name="T33" fmla="*/ 532 h 692"/>
                  <a:gd name="T34" fmla="*/ 92 w 538"/>
                  <a:gd name="T35" fmla="*/ 486 h 692"/>
                  <a:gd name="T36" fmla="*/ 114 w 538"/>
                  <a:gd name="T37" fmla="*/ 439 h 692"/>
                  <a:gd name="T38" fmla="*/ 137 w 538"/>
                  <a:gd name="T39" fmla="*/ 393 h 692"/>
                  <a:gd name="T40" fmla="*/ 157 w 538"/>
                  <a:gd name="T41" fmla="*/ 350 h 692"/>
                  <a:gd name="T42" fmla="*/ 177 w 538"/>
                  <a:gd name="T43" fmla="*/ 309 h 692"/>
                  <a:gd name="T44" fmla="*/ 197 w 538"/>
                  <a:gd name="T45" fmla="*/ 274 h 692"/>
                  <a:gd name="T46" fmla="*/ 214 w 538"/>
                  <a:gd name="T47" fmla="*/ 244 h 692"/>
                  <a:gd name="T48" fmla="*/ 233 w 538"/>
                  <a:gd name="T49" fmla="*/ 210 h 692"/>
                  <a:gd name="T50" fmla="*/ 257 w 538"/>
                  <a:gd name="T51" fmla="*/ 176 h 692"/>
                  <a:gd name="T52" fmla="*/ 283 w 538"/>
                  <a:gd name="T53" fmla="*/ 142 h 692"/>
                  <a:gd name="T54" fmla="*/ 311 w 538"/>
                  <a:gd name="T55" fmla="*/ 109 h 692"/>
                  <a:gd name="T56" fmla="*/ 342 w 538"/>
                  <a:gd name="T57" fmla="*/ 79 h 692"/>
                  <a:gd name="T58" fmla="*/ 364 w 538"/>
                  <a:gd name="T59" fmla="*/ 61 h 692"/>
                  <a:gd name="T60" fmla="*/ 388 w 538"/>
                  <a:gd name="T61" fmla="*/ 42 h 692"/>
                  <a:gd name="T62" fmla="*/ 414 w 538"/>
                  <a:gd name="T63" fmla="*/ 25 h 692"/>
                  <a:gd name="T64" fmla="*/ 439 w 538"/>
                  <a:gd name="T65" fmla="*/ 12 h 692"/>
                  <a:gd name="T66" fmla="*/ 464 w 538"/>
                  <a:gd name="T67" fmla="*/ 3 h 692"/>
                  <a:gd name="T68" fmla="*/ 489 w 538"/>
                  <a:gd name="T69"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8" h="692">
                    <a:moveTo>
                      <a:pt x="489" y="0"/>
                    </a:moveTo>
                    <a:lnTo>
                      <a:pt x="500" y="2"/>
                    </a:lnTo>
                    <a:lnTo>
                      <a:pt x="512" y="7"/>
                    </a:lnTo>
                    <a:lnTo>
                      <a:pt x="523" y="14"/>
                    </a:lnTo>
                    <a:lnTo>
                      <a:pt x="531" y="24"/>
                    </a:lnTo>
                    <a:lnTo>
                      <a:pt x="536" y="37"/>
                    </a:lnTo>
                    <a:lnTo>
                      <a:pt x="538" y="53"/>
                    </a:lnTo>
                    <a:lnTo>
                      <a:pt x="537" y="71"/>
                    </a:lnTo>
                    <a:lnTo>
                      <a:pt x="532" y="93"/>
                    </a:lnTo>
                    <a:lnTo>
                      <a:pt x="521" y="117"/>
                    </a:lnTo>
                    <a:lnTo>
                      <a:pt x="504" y="144"/>
                    </a:lnTo>
                    <a:lnTo>
                      <a:pt x="482" y="173"/>
                    </a:lnTo>
                    <a:lnTo>
                      <a:pt x="0" y="692"/>
                    </a:lnTo>
                    <a:lnTo>
                      <a:pt x="15" y="658"/>
                    </a:lnTo>
                    <a:lnTo>
                      <a:pt x="32" y="620"/>
                    </a:lnTo>
                    <a:lnTo>
                      <a:pt x="50" y="578"/>
                    </a:lnTo>
                    <a:lnTo>
                      <a:pt x="71" y="532"/>
                    </a:lnTo>
                    <a:lnTo>
                      <a:pt x="92" y="486"/>
                    </a:lnTo>
                    <a:lnTo>
                      <a:pt x="114" y="439"/>
                    </a:lnTo>
                    <a:lnTo>
                      <a:pt x="137" y="393"/>
                    </a:lnTo>
                    <a:lnTo>
                      <a:pt x="157" y="350"/>
                    </a:lnTo>
                    <a:lnTo>
                      <a:pt x="177" y="309"/>
                    </a:lnTo>
                    <a:lnTo>
                      <a:pt x="197" y="274"/>
                    </a:lnTo>
                    <a:lnTo>
                      <a:pt x="214" y="244"/>
                    </a:lnTo>
                    <a:lnTo>
                      <a:pt x="233" y="210"/>
                    </a:lnTo>
                    <a:lnTo>
                      <a:pt x="257" y="176"/>
                    </a:lnTo>
                    <a:lnTo>
                      <a:pt x="283" y="142"/>
                    </a:lnTo>
                    <a:lnTo>
                      <a:pt x="311" y="109"/>
                    </a:lnTo>
                    <a:lnTo>
                      <a:pt x="342" y="79"/>
                    </a:lnTo>
                    <a:lnTo>
                      <a:pt x="364" y="61"/>
                    </a:lnTo>
                    <a:lnTo>
                      <a:pt x="388" y="42"/>
                    </a:lnTo>
                    <a:lnTo>
                      <a:pt x="414" y="25"/>
                    </a:lnTo>
                    <a:lnTo>
                      <a:pt x="439" y="12"/>
                    </a:lnTo>
                    <a:lnTo>
                      <a:pt x="464" y="3"/>
                    </a:lnTo>
                    <a:lnTo>
                      <a:pt x="489" y="0"/>
                    </a:lnTo>
                    <a:close/>
                  </a:path>
                </a:pathLst>
              </a:custGeom>
              <a:gradFill>
                <a:gsLst>
                  <a:gs pos="99000">
                    <a:srgbClr val="C6D4F4">
                      <a:lumMod val="75000"/>
                    </a:srgbClr>
                  </a:gs>
                  <a:gs pos="0">
                    <a:srgbClr val="8DAAE9">
                      <a:lumMod val="75000"/>
                    </a:srgbClr>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04" name="Freeform 348">
                <a:extLst>
                  <a:ext uri="{FF2B5EF4-FFF2-40B4-BE49-F238E27FC236}">
                    <a16:creationId xmlns:a16="http://schemas.microsoft.com/office/drawing/2014/main" id="{3230E071-D9E3-4DAF-936C-9D833D1E7E81}"/>
                  </a:ext>
                </a:extLst>
              </p:cNvPr>
              <p:cNvSpPr>
                <a:spLocks/>
              </p:cNvSpPr>
              <p:nvPr/>
            </p:nvSpPr>
            <p:spPr bwMode="auto">
              <a:xfrm rot="2020134">
                <a:off x="9350652" y="6278211"/>
                <a:ext cx="1051456" cy="1531467"/>
              </a:xfrm>
              <a:custGeom>
                <a:avLst/>
                <a:gdLst>
                  <a:gd name="T0" fmla="*/ 377 w 506"/>
                  <a:gd name="T1" fmla="*/ 0 h 737"/>
                  <a:gd name="T2" fmla="*/ 409 w 506"/>
                  <a:gd name="T3" fmla="*/ 5 h 737"/>
                  <a:gd name="T4" fmla="*/ 427 w 506"/>
                  <a:gd name="T5" fmla="*/ 13 h 737"/>
                  <a:gd name="T6" fmla="*/ 444 w 506"/>
                  <a:gd name="T7" fmla="*/ 23 h 737"/>
                  <a:gd name="T8" fmla="*/ 461 w 506"/>
                  <a:gd name="T9" fmla="*/ 36 h 737"/>
                  <a:gd name="T10" fmla="*/ 477 w 506"/>
                  <a:gd name="T11" fmla="*/ 53 h 737"/>
                  <a:gd name="T12" fmla="*/ 490 w 506"/>
                  <a:gd name="T13" fmla="*/ 73 h 737"/>
                  <a:gd name="T14" fmla="*/ 500 w 506"/>
                  <a:gd name="T15" fmla="*/ 95 h 737"/>
                  <a:gd name="T16" fmla="*/ 506 w 506"/>
                  <a:gd name="T17" fmla="*/ 120 h 737"/>
                  <a:gd name="T18" fmla="*/ 506 w 506"/>
                  <a:gd name="T19" fmla="*/ 146 h 737"/>
                  <a:gd name="T20" fmla="*/ 500 w 506"/>
                  <a:gd name="T21" fmla="*/ 174 h 737"/>
                  <a:gd name="T22" fmla="*/ 489 w 506"/>
                  <a:gd name="T23" fmla="*/ 203 h 737"/>
                  <a:gd name="T24" fmla="*/ 468 w 506"/>
                  <a:gd name="T25" fmla="*/ 234 h 737"/>
                  <a:gd name="T26" fmla="*/ 0 w 506"/>
                  <a:gd name="T27" fmla="*/ 737 h 737"/>
                  <a:gd name="T28" fmla="*/ 8 w 506"/>
                  <a:gd name="T29" fmla="*/ 697 h 737"/>
                  <a:gd name="T30" fmla="*/ 16 w 506"/>
                  <a:gd name="T31" fmla="*/ 653 h 737"/>
                  <a:gd name="T32" fmla="*/ 27 w 506"/>
                  <a:gd name="T33" fmla="*/ 604 h 737"/>
                  <a:gd name="T34" fmla="*/ 37 w 506"/>
                  <a:gd name="T35" fmla="*/ 552 h 737"/>
                  <a:gd name="T36" fmla="*/ 49 w 506"/>
                  <a:gd name="T37" fmla="*/ 498 h 737"/>
                  <a:gd name="T38" fmla="*/ 61 w 506"/>
                  <a:gd name="T39" fmla="*/ 445 h 737"/>
                  <a:gd name="T40" fmla="*/ 72 w 506"/>
                  <a:gd name="T41" fmla="*/ 392 h 737"/>
                  <a:gd name="T42" fmla="*/ 85 w 506"/>
                  <a:gd name="T43" fmla="*/ 343 h 737"/>
                  <a:gd name="T44" fmla="*/ 99 w 506"/>
                  <a:gd name="T45" fmla="*/ 297 h 737"/>
                  <a:gd name="T46" fmla="*/ 110 w 506"/>
                  <a:gd name="T47" fmla="*/ 256 h 737"/>
                  <a:gd name="T48" fmla="*/ 122 w 506"/>
                  <a:gd name="T49" fmla="*/ 223 h 737"/>
                  <a:gd name="T50" fmla="*/ 135 w 506"/>
                  <a:gd name="T51" fmla="*/ 192 h 737"/>
                  <a:gd name="T52" fmla="*/ 150 w 506"/>
                  <a:gd name="T53" fmla="*/ 161 h 737"/>
                  <a:gd name="T54" fmla="*/ 167 w 506"/>
                  <a:gd name="T55" fmla="*/ 131 h 737"/>
                  <a:gd name="T56" fmla="*/ 188 w 506"/>
                  <a:gd name="T57" fmla="*/ 102 h 737"/>
                  <a:gd name="T58" fmla="*/ 210 w 506"/>
                  <a:gd name="T59" fmla="*/ 76 h 737"/>
                  <a:gd name="T60" fmla="*/ 237 w 506"/>
                  <a:gd name="T61" fmla="*/ 53 h 737"/>
                  <a:gd name="T62" fmla="*/ 261 w 506"/>
                  <a:gd name="T63" fmla="*/ 38 h 737"/>
                  <a:gd name="T64" fmla="*/ 287 w 506"/>
                  <a:gd name="T65" fmla="*/ 23 h 737"/>
                  <a:gd name="T66" fmla="*/ 316 w 506"/>
                  <a:gd name="T67" fmla="*/ 10 h 737"/>
                  <a:gd name="T68" fmla="*/ 346 w 506"/>
                  <a:gd name="T69" fmla="*/ 2 h 737"/>
                  <a:gd name="T70" fmla="*/ 377 w 506"/>
                  <a:gd name="T71"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6" h="737">
                    <a:moveTo>
                      <a:pt x="377" y="0"/>
                    </a:moveTo>
                    <a:lnTo>
                      <a:pt x="409" y="5"/>
                    </a:lnTo>
                    <a:lnTo>
                      <a:pt x="427" y="13"/>
                    </a:lnTo>
                    <a:lnTo>
                      <a:pt x="444" y="23"/>
                    </a:lnTo>
                    <a:lnTo>
                      <a:pt x="461" y="36"/>
                    </a:lnTo>
                    <a:lnTo>
                      <a:pt x="477" y="53"/>
                    </a:lnTo>
                    <a:lnTo>
                      <a:pt x="490" y="73"/>
                    </a:lnTo>
                    <a:lnTo>
                      <a:pt x="500" y="95"/>
                    </a:lnTo>
                    <a:lnTo>
                      <a:pt x="506" y="120"/>
                    </a:lnTo>
                    <a:lnTo>
                      <a:pt x="506" y="146"/>
                    </a:lnTo>
                    <a:lnTo>
                      <a:pt x="500" y="174"/>
                    </a:lnTo>
                    <a:lnTo>
                      <a:pt x="489" y="203"/>
                    </a:lnTo>
                    <a:lnTo>
                      <a:pt x="468" y="234"/>
                    </a:lnTo>
                    <a:lnTo>
                      <a:pt x="0" y="737"/>
                    </a:lnTo>
                    <a:lnTo>
                      <a:pt x="8" y="697"/>
                    </a:lnTo>
                    <a:lnTo>
                      <a:pt x="16" y="653"/>
                    </a:lnTo>
                    <a:lnTo>
                      <a:pt x="27" y="604"/>
                    </a:lnTo>
                    <a:lnTo>
                      <a:pt x="37" y="552"/>
                    </a:lnTo>
                    <a:lnTo>
                      <a:pt x="49" y="498"/>
                    </a:lnTo>
                    <a:lnTo>
                      <a:pt x="61" y="445"/>
                    </a:lnTo>
                    <a:lnTo>
                      <a:pt x="72" y="392"/>
                    </a:lnTo>
                    <a:lnTo>
                      <a:pt x="85" y="343"/>
                    </a:lnTo>
                    <a:lnTo>
                      <a:pt x="99" y="297"/>
                    </a:lnTo>
                    <a:lnTo>
                      <a:pt x="110" y="256"/>
                    </a:lnTo>
                    <a:lnTo>
                      <a:pt x="122" y="223"/>
                    </a:lnTo>
                    <a:lnTo>
                      <a:pt x="135" y="192"/>
                    </a:lnTo>
                    <a:lnTo>
                      <a:pt x="150" y="161"/>
                    </a:lnTo>
                    <a:lnTo>
                      <a:pt x="167" y="131"/>
                    </a:lnTo>
                    <a:lnTo>
                      <a:pt x="188" y="102"/>
                    </a:lnTo>
                    <a:lnTo>
                      <a:pt x="210" y="76"/>
                    </a:lnTo>
                    <a:lnTo>
                      <a:pt x="237" y="53"/>
                    </a:lnTo>
                    <a:lnTo>
                      <a:pt x="261" y="38"/>
                    </a:lnTo>
                    <a:lnTo>
                      <a:pt x="287" y="23"/>
                    </a:lnTo>
                    <a:lnTo>
                      <a:pt x="316" y="10"/>
                    </a:lnTo>
                    <a:lnTo>
                      <a:pt x="346" y="2"/>
                    </a:lnTo>
                    <a:lnTo>
                      <a:pt x="377" y="0"/>
                    </a:lnTo>
                    <a:close/>
                  </a:path>
                </a:pathLst>
              </a:custGeom>
              <a:gradFill>
                <a:gsLst>
                  <a:gs pos="0">
                    <a:srgbClr val="8DAAE9"/>
                  </a:gs>
                  <a:gs pos="99000">
                    <a:srgbClr val="C6D4F4"/>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05" name="Freeform 349">
                <a:extLst>
                  <a:ext uri="{FF2B5EF4-FFF2-40B4-BE49-F238E27FC236}">
                    <a16:creationId xmlns:a16="http://schemas.microsoft.com/office/drawing/2014/main" id="{F40A9380-17E7-479B-8608-7F77B486F18A}"/>
                  </a:ext>
                </a:extLst>
              </p:cNvPr>
              <p:cNvSpPr>
                <a:spLocks/>
              </p:cNvSpPr>
              <p:nvPr/>
            </p:nvSpPr>
            <p:spPr bwMode="auto">
              <a:xfrm rot="2020134">
                <a:off x="7003926" y="6017463"/>
                <a:ext cx="2830201" cy="3002672"/>
              </a:xfrm>
              <a:custGeom>
                <a:avLst/>
                <a:gdLst>
                  <a:gd name="T0" fmla="*/ 1362 w 1362"/>
                  <a:gd name="T1" fmla="*/ 0 h 1445"/>
                  <a:gd name="T2" fmla="*/ 101 w 1362"/>
                  <a:gd name="T3" fmla="*/ 1445 h 1445"/>
                  <a:gd name="T4" fmla="*/ 0 w 1362"/>
                  <a:gd name="T5" fmla="*/ 1352 h 1445"/>
                  <a:gd name="T6" fmla="*/ 1362 w 1362"/>
                  <a:gd name="T7" fmla="*/ 0 h 1445"/>
                </a:gdLst>
                <a:ahLst/>
                <a:cxnLst>
                  <a:cxn ang="0">
                    <a:pos x="T0" y="T1"/>
                  </a:cxn>
                  <a:cxn ang="0">
                    <a:pos x="T2" y="T3"/>
                  </a:cxn>
                  <a:cxn ang="0">
                    <a:pos x="T4" y="T5"/>
                  </a:cxn>
                  <a:cxn ang="0">
                    <a:pos x="T6" y="T7"/>
                  </a:cxn>
                </a:cxnLst>
                <a:rect l="0" t="0" r="r" b="b"/>
                <a:pathLst>
                  <a:path w="1362" h="1445">
                    <a:moveTo>
                      <a:pt x="1362" y="0"/>
                    </a:moveTo>
                    <a:lnTo>
                      <a:pt x="101" y="1445"/>
                    </a:lnTo>
                    <a:lnTo>
                      <a:pt x="0" y="1352"/>
                    </a:lnTo>
                    <a:lnTo>
                      <a:pt x="1362" y="0"/>
                    </a:lnTo>
                    <a:close/>
                  </a:path>
                </a:pathLst>
              </a:custGeom>
              <a:gradFill>
                <a:gsLst>
                  <a:gs pos="99000">
                    <a:srgbClr val="8DAAE9"/>
                  </a:gs>
                  <a:gs pos="0">
                    <a:srgbClr val="C6D4F4"/>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06" name="Freeform 350">
                <a:extLst>
                  <a:ext uri="{FF2B5EF4-FFF2-40B4-BE49-F238E27FC236}">
                    <a16:creationId xmlns:a16="http://schemas.microsoft.com/office/drawing/2014/main" id="{C1FE7575-861B-4F25-BFE0-4B6A0836AB9D}"/>
                  </a:ext>
                </a:extLst>
              </p:cNvPr>
              <p:cNvSpPr>
                <a:spLocks/>
              </p:cNvSpPr>
              <p:nvPr/>
            </p:nvSpPr>
            <p:spPr bwMode="auto">
              <a:xfrm rot="2020134">
                <a:off x="6398509" y="7791192"/>
                <a:ext cx="330398" cy="336632"/>
              </a:xfrm>
              <a:custGeom>
                <a:avLst/>
                <a:gdLst>
                  <a:gd name="T0" fmla="*/ 107 w 159"/>
                  <a:gd name="T1" fmla="*/ 0 h 162"/>
                  <a:gd name="T2" fmla="*/ 125 w 159"/>
                  <a:gd name="T3" fmla="*/ 4 h 162"/>
                  <a:gd name="T4" fmla="*/ 141 w 159"/>
                  <a:gd name="T5" fmla="*/ 14 h 162"/>
                  <a:gd name="T6" fmla="*/ 153 w 159"/>
                  <a:gd name="T7" fmla="*/ 29 h 162"/>
                  <a:gd name="T8" fmla="*/ 158 w 159"/>
                  <a:gd name="T9" fmla="*/ 47 h 162"/>
                  <a:gd name="T10" fmla="*/ 159 w 159"/>
                  <a:gd name="T11" fmla="*/ 67 h 162"/>
                  <a:gd name="T12" fmla="*/ 154 w 159"/>
                  <a:gd name="T13" fmla="*/ 88 h 162"/>
                  <a:gd name="T14" fmla="*/ 144 w 159"/>
                  <a:gd name="T15" fmla="*/ 108 h 162"/>
                  <a:gd name="T16" fmla="*/ 129 w 159"/>
                  <a:gd name="T17" fmla="*/ 128 h 162"/>
                  <a:gd name="T18" fmla="*/ 111 w 159"/>
                  <a:gd name="T19" fmla="*/ 144 h 162"/>
                  <a:gd name="T20" fmla="*/ 91 w 159"/>
                  <a:gd name="T21" fmla="*/ 156 h 162"/>
                  <a:gd name="T22" fmla="*/ 70 w 159"/>
                  <a:gd name="T23" fmla="*/ 162 h 162"/>
                  <a:gd name="T24" fmla="*/ 51 w 159"/>
                  <a:gd name="T25" fmla="*/ 162 h 162"/>
                  <a:gd name="T26" fmla="*/ 32 w 159"/>
                  <a:gd name="T27" fmla="*/ 158 h 162"/>
                  <a:gd name="T28" fmla="*/ 17 w 159"/>
                  <a:gd name="T29" fmla="*/ 148 h 162"/>
                  <a:gd name="T30" fmla="*/ 6 w 159"/>
                  <a:gd name="T31" fmla="*/ 133 h 162"/>
                  <a:gd name="T32" fmla="*/ 0 w 159"/>
                  <a:gd name="T33" fmla="*/ 115 h 162"/>
                  <a:gd name="T34" fmla="*/ 0 w 159"/>
                  <a:gd name="T35" fmla="*/ 95 h 162"/>
                  <a:gd name="T36" fmla="*/ 3 w 159"/>
                  <a:gd name="T37" fmla="*/ 74 h 162"/>
                  <a:gd name="T38" fmla="*/ 14 w 159"/>
                  <a:gd name="T39" fmla="*/ 53 h 162"/>
                  <a:gd name="T40" fmla="*/ 28 w 159"/>
                  <a:gd name="T41" fmla="*/ 34 h 162"/>
                  <a:gd name="T42" fmla="*/ 47 w 159"/>
                  <a:gd name="T43" fmla="*/ 18 h 162"/>
                  <a:gd name="T44" fmla="*/ 68 w 159"/>
                  <a:gd name="T45" fmla="*/ 6 h 162"/>
                  <a:gd name="T46" fmla="*/ 87 w 159"/>
                  <a:gd name="T47" fmla="*/ 1 h 162"/>
                  <a:gd name="T48" fmla="*/ 107 w 159"/>
                  <a:gd name="T4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9" h="162">
                    <a:moveTo>
                      <a:pt x="107" y="0"/>
                    </a:moveTo>
                    <a:lnTo>
                      <a:pt x="125" y="4"/>
                    </a:lnTo>
                    <a:lnTo>
                      <a:pt x="141" y="14"/>
                    </a:lnTo>
                    <a:lnTo>
                      <a:pt x="153" y="29"/>
                    </a:lnTo>
                    <a:lnTo>
                      <a:pt x="158" y="47"/>
                    </a:lnTo>
                    <a:lnTo>
                      <a:pt x="159" y="67"/>
                    </a:lnTo>
                    <a:lnTo>
                      <a:pt x="154" y="88"/>
                    </a:lnTo>
                    <a:lnTo>
                      <a:pt x="144" y="108"/>
                    </a:lnTo>
                    <a:lnTo>
                      <a:pt x="129" y="128"/>
                    </a:lnTo>
                    <a:lnTo>
                      <a:pt x="111" y="144"/>
                    </a:lnTo>
                    <a:lnTo>
                      <a:pt x="91" y="156"/>
                    </a:lnTo>
                    <a:lnTo>
                      <a:pt x="70" y="162"/>
                    </a:lnTo>
                    <a:lnTo>
                      <a:pt x="51" y="162"/>
                    </a:lnTo>
                    <a:lnTo>
                      <a:pt x="32" y="158"/>
                    </a:lnTo>
                    <a:lnTo>
                      <a:pt x="17" y="148"/>
                    </a:lnTo>
                    <a:lnTo>
                      <a:pt x="6" y="133"/>
                    </a:lnTo>
                    <a:lnTo>
                      <a:pt x="0" y="115"/>
                    </a:lnTo>
                    <a:lnTo>
                      <a:pt x="0" y="95"/>
                    </a:lnTo>
                    <a:lnTo>
                      <a:pt x="3" y="74"/>
                    </a:lnTo>
                    <a:lnTo>
                      <a:pt x="14" y="53"/>
                    </a:lnTo>
                    <a:lnTo>
                      <a:pt x="28" y="34"/>
                    </a:lnTo>
                    <a:lnTo>
                      <a:pt x="47" y="18"/>
                    </a:lnTo>
                    <a:lnTo>
                      <a:pt x="68" y="6"/>
                    </a:lnTo>
                    <a:lnTo>
                      <a:pt x="87" y="1"/>
                    </a:lnTo>
                    <a:lnTo>
                      <a:pt x="107" y="0"/>
                    </a:lnTo>
                    <a:close/>
                  </a:path>
                </a:pathLst>
              </a:custGeom>
              <a:solidFill>
                <a:srgbClr val="0015C6"/>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Raleway SemiBold" panose="020B0503030101060003" pitchFamily="34" charset="77"/>
                  <a:ea typeface="+mn-ea"/>
                  <a:cs typeface="+mn-cs"/>
                </a:endParaRPr>
              </a:p>
            </p:txBody>
          </p:sp>
          <p:sp>
            <p:nvSpPr>
              <p:cNvPr id="107" name="Freeform 351">
                <a:extLst>
                  <a:ext uri="{FF2B5EF4-FFF2-40B4-BE49-F238E27FC236}">
                    <a16:creationId xmlns:a16="http://schemas.microsoft.com/office/drawing/2014/main" id="{BF9B7D6B-2EF0-47C2-926A-56C960B0E639}"/>
                  </a:ext>
                </a:extLst>
              </p:cNvPr>
              <p:cNvSpPr>
                <a:spLocks/>
              </p:cNvSpPr>
              <p:nvPr/>
            </p:nvSpPr>
            <p:spPr bwMode="auto">
              <a:xfrm rot="2020134">
                <a:off x="6495042" y="7416395"/>
                <a:ext cx="889372" cy="920542"/>
              </a:xfrm>
              <a:custGeom>
                <a:avLst/>
                <a:gdLst>
                  <a:gd name="T0" fmla="*/ 343 w 428"/>
                  <a:gd name="T1" fmla="*/ 0 h 443"/>
                  <a:gd name="T2" fmla="*/ 345 w 428"/>
                  <a:gd name="T3" fmla="*/ 21 h 443"/>
                  <a:gd name="T4" fmla="*/ 352 w 428"/>
                  <a:gd name="T5" fmla="*/ 39 h 443"/>
                  <a:gd name="T6" fmla="*/ 366 w 428"/>
                  <a:gd name="T7" fmla="*/ 54 h 443"/>
                  <a:gd name="T8" fmla="*/ 379 w 428"/>
                  <a:gd name="T9" fmla="*/ 64 h 443"/>
                  <a:gd name="T10" fmla="*/ 393 w 428"/>
                  <a:gd name="T11" fmla="*/ 71 h 443"/>
                  <a:gd name="T12" fmla="*/ 410 w 428"/>
                  <a:gd name="T13" fmla="*/ 72 h 443"/>
                  <a:gd name="T14" fmla="*/ 428 w 428"/>
                  <a:gd name="T15" fmla="*/ 70 h 443"/>
                  <a:gd name="T16" fmla="*/ 127 w 428"/>
                  <a:gd name="T17" fmla="*/ 411 h 443"/>
                  <a:gd name="T18" fmla="*/ 125 w 428"/>
                  <a:gd name="T19" fmla="*/ 414 h 443"/>
                  <a:gd name="T20" fmla="*/ 106 w 428"/>
                  <a:gd name="T21" fmla="*/ 428 h 443"/>
                  <a:gd name="T22" fmla="*/ 87 w 428"/>
                  <a:gd name="T23" fmla="*/ 439 h 443"/>
                  <a:gd name="T24" fmla="*/ 68 w 428"/>
                  <a:gd name="T25" fmla="*/ 443 h 443"/>
                  <a:gd name="T26" fmla="*/ 50 w 428"/>
                  <a:gd name="T27" fmla="*/ 443 h 443"/>
                  <a:gd name="T28" fmla="*/ 33 w 428"/>
                  <a:gd name="T29" fmla="*/ 437 h 443"/>
                  <a:gd name="T30" fmla="*/ 17 w 428"/>
                  <a:gd name="T31" fmla="*/ 427 h 443"/>
                  <a:gd name="T32" fmla="*/ 7 w 428"/>
                  <a:gd name="T33" fmla="*/ 413 h 443"/>
                  <a:gd name="T34" fmla="*/ 0 w 428"/>
                  <a:gd name="T35" fmla="*/ 396 h 443"/>
                  <a:gd name="T36" fmla="*/ 0 w 428"/>
                  <a:gd name="T37" fmla="*/ 377 h 443"/>
                  <a:gd name="T38" fmla="*/ 4 w 428"/>
                  <a:gd name="T39" fmla="*/ 356 h 443"/>
                  <a:gd name="T40" fmla="*/ 12 w 428"/>
                  <a:gd name="T41" fmla="*/ 337 h 443"/>
                  <a:gd name="T42" fmla="*/ 26 w 428"/>
                  <a:gd name="T43" fmla="*/ 317 h 443"/>
                  <a:gd name="T44" fmla="*/ 26 w 428"/>
                  <a:gd name="T45" fmla="*/ 317 h 443"/>
                  <a:gd name="T46" fmla="*/ 28 w 428"/>
                  <a:gd name="T47" fmla="*/ 314 h 443"/>
                  <a:gd name="T48" fmla="*/ 29 w 428"/>
                  <a:gd name="T49" fmla="*/ 313 h 443"/>
                  <a:gd name="T50" fmla="*/ 37 w 428"/>
                  <a:gd name="T51" fmla="*/ 305 h 443"/>
                  <a:gd name="T52" fmla="*/ 343 w 428"/>
                  <a:gd name="T53"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8" h="443">
                    <a:moveTo>
                      <a:pt x="343" y="0"/>
                    </a:moveTo>
                    <a:lnTo>
                      <a:pt x="345" y="21"/>
                    </a:lnTo>
                    <a:lnTo>
                      <a:pt x="352" y="39"/>
                    </a:lnTo>
                    <a:lnTo>
                      <a:pt x="366" y="54"/>
                    </a:lnTo>
                    <a:lnTo>
                      <a:pt x="379" y="64"/>
                    </a:lnTo>
                    <a:lnTo>
                      <a:pt x="393" y="71"/>
                    </a:lnTo>
                    <a:lnTo>
                      <a:pt x="410" y="72"/>
                    </a:lnTo>
                    <a:lnTo>
                      <a:pt x="428" y="70"/>
                    </a:lnTo>
                    <a:lnTo>
                      <a:pt x="127" y="411"/>
                    </a:lnTo>
                    <a:lnTo>
                      <a:pt x="125" y="414"/>
                    </a:lnTo>
                    <a:lnTo>
                      <a:pt x="106" y="428"/>
                    </a:lnTo>
                    <a:lnTo>
                      <a:pt x="87" y="439"/>
                    </a:lnTo>
                    <a:lnTo>
                      <a:pt x="68" y="443"/>
                    </a:lnTo>
                    <a:lnTo>
                      <a:pt x="50" y="443"/>
                    </a:lnTo>
                    <a:lnTo>
                      <a:pt x="33" y="437"/>
                    </a:lnTo>
                    <a:lnTo>
                      <a:pt x="17" y="427"/>
                    </a:lnTo>
                    <a:lnTo>
                      <a:pt x="7" y="413"/>
                    </a:lnTo>
                    <a:lnTo>
                      <a:pt x="0" y="396"/>
                    </a:lnTo>
                    <a:lnTo>
                      <a:pt x="0" y="377"/>
                    </a:lnTo>
                    <a:lnTo>
                      <a:pt x="4" y="356"/>
                    </a:lnTo>
                    <a:lnTo>
                      <a:pt x="12" y="337"/>
                    </a:lnTo>
                    <a:lnTo>
                      <a:pt x="26" y="317"/>
                    </a:lnTo>
                    <a:lnTo>
                      <a:pt x="26" y="317"/>
                    </a:lnTo>
                    <a:lnTo>
                      <a:pt x="28" y="314"/>
                    </a:lnTo>
                    <a:lnTo>
                      <a:pt x="29" y="313"/>
                    </a:lnTo>
                    <a:lnTo>
                      <a:pt x="37" y="305"/>
                    </a:lnTo>
                    <a:lnTo>
                      <a:pt x="343" y="0"/>
                    </a:lnTo>
                    <a:close/>
                  </a:path>
                </a:pathLst>
              </a:custGeom>
              <a:solidFill>
                <a:srgbClr val="44546A"/>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Raleway SemiBold" panose="020B0503030101060003" pitchFamily="34" charset="77"/>
                  <a:ea typeface="+mn-ea"/>
                  <a:cs typeface="+mn-cs"/>
                </a:endParaRPr>
              </a:p>
            </p:txBody>
          </p:sp>
        </p:grpSp>
        <p:grpSp>
          <p:nvGrpSpPr>
            <p:cNvPr id="108" name="Group 107">
              <a:extLst>
                <a:ext uri="{FF2B5EF4-FFF2-40B4-BE49-F238E27FC236}">
                  <a16:creationId xmlns:a16="http://schemas.microsoft.com/office/drawing/2014/main" id="{2ECD81E2-9379-45B8-9312-C1DB55D78228}"/>
                </a:ext>
              </a:extLst>
            </p:cNvPr>
            <p:cNvGrpSpPr/>
            <p:nvPr/>
          </p:nvGrpSpPr>
          <p:grpSpPr>
            <a:xfrm flipH="1">
              <a:off x="13560152" y="5633864"/>
              <a:ext cx="5900094" cy="3418287"/>
              <a:chOff x="5973269" y="7312173"/>
              <a:chExt cx="4780248" cy="2830201"/>
            </a:xfrm>
          </p:grpSpPr>
          <p:sp>
            <p:nvSpPr>
              <p:cNvPr id="109" name="Freeform 349">
                <a:extLst>
                  <a:ext uri="{FF2B5EF4-FFF2-40B4-BE49-F238E27FC236}">
                    <a16:creationId xmlns:a16="http://schemas.microsoft.com/office/drawing/2014/main" id="{30B84325-B542-415A-B204-143EE161B21A}"/>
                  </a:ext>
                </a:extLst>
              </p:cNvPr>
              <p:cNvSpPr>
                <a:spLocks/>
              </p:cNvSpPr>
              <p:nvPr/>
            </p:nvSpPr>
            <p:spPr bwMode="auto">
              <a:xfrm rot="3423921">
                <a:off x="7046594" y="7225938"/>
                <a:ext cx="2830201" cy="3002672"/>
              </a:xfrm>
              <a:custGeom>
                <a:avLst/>
                <a:gdLst>
                  <a:gd name="T0" fmla="*/ 1362 w 1362"/>
                  <a:gd name="T1" fmla="*/ 0 h 1445"/>
                  <a:gd name="T2" fmla="*/ 101 w 1362"/>
                  <a:gd name="T3" fmla="*/ 1445 h 1445"/>
                  <a:gd name="T4" fmla="*/ 0 w 1362"/>
                  <a:gd name="T5" fmla="*/ 1352 h 1445"/>
                  <a:gd name="T6" fmla="*/ 1362 w 1362"/>
                  <a:gd name="T7" fmla="*/ 0 h 1445"/>
                </a:gdLst>
                <a:ahLst/>
                <a:cxnLst>
                  <a:cxn ang="0">
                    <a:pos x="T0" y="T1"/>
                  </a:cxn>
                  <a:cxn ang="0">
                    <a:pos x="T2" y="T3"/>
                  </a:cxn>
                  <a:cxn ang="0">
                    <a:pos x="T4" y="T5"/>
                  </a:cxn>
                  <a:cxn ang="0">
                    <a:pos x="T6" y="T7"/>
                  </a:cxn>
                </a:cxnLst>
                <a:rect l="0" t="0" r="r" b="b"/>
                <a:pathLst>
                  <a:path w="1362" h="1445">
                    <a:moveTo>
                      <a:pt x="1362" y="0"/>
                    </a:moveTo>
                    <a:lnTo>
                      <a:pt x="101" y="1445"/>
                    </a:lnTo>
                    <a:lnTo>
                      <a:pt x="0" y="1352"/>
                    </a:lnTo>
                    <a:lnTo>
                      <a:pt x="1362" y="0"/>
                    </a:lnTo>
                    <a:close/>
                  </a:path>
                </a:pathLst>
              </a:custGeom>
              <a:gradFill>
                <a:gsLst>
                  <a:gs pos="99000">
                    <a:srgbClr val="8DAAE9"/>
                  </a:gs>
                  <a:gs pos="0">
                    <a:srgbClr val="2366A5"/>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10" name="Freeform 344">
                <a:extLst>
                  <a:ext uri="{FF2B5EF4-FFF2-40B4-BE49-F238E27FC236}">
                    <a16:creationId xmlns:a16="http://schemas.microsoft.com/office/drawing/2014/main" id="{249E77FD-5574-47CC-B346-166A7BEC7493}"/>
                  </a:ext>
                </a:extLst>
              </p:cNvPr>
              <p:cNvSpPr>
                <a:spLocks/>
              </p:cNvSpPr>
              <p:nvPr/>
            </p:nvSpPr>
            <p:spPr bwMode="auto">
              <a:xfrm rot="3423921">
                <a:off x="5989892" y="8069772"/>
                <a:ext cx="494559" cy="527805"/>
              </a:xfrm>
              <a:custGeom>
                <a:avLst/>
                <a:gdLst>
                  <a:gd name="T0" fmla="*/ 223 w 238"/>
                  <a:gd name="T1" fmla="*/ 0 h 254"/>
                  <a:gd name="T2" fmla="*/ 238 w 238"/>
                  <a:gd name="T3" fmla="*/ 15 h 254"/>
                  <a:gd name="T4" fmla="*/ 38 w 238"/>
                  <a:gd name="T5" fmla="*/ 229 h 254"/>
                  <a:gd name="T6" fmla="*/ 0 w 238"/>
                  <a:gd name="T7" fmla="*/ 254 h 254"/>
                  <a:gd name="T8" fmla="*/ 24 w 238"/>
                  <a:gd name="T9" fmla="*/ 214 h 254"/>
                  <a:gd name="T10" fmla="*/ 223 w 238"/>
                  <a:gd name="T11" fmla="*/ 0 h 254"/>
                </a:gdLst>
                <a:ahLst/>
                <a:cxnLst>
                  <a:cxn ang="0">
                    <a:pos x="T0" y="T1"/>
                  </a:cxn>
                  <a:cxn ang="0">
                    <a:pos x="T2" y="T3"/>
                  </a:cxn>
                  <a:cxn ang="0">
                    <a:pos x="T4" y="T5"/>
                  </a:cxn>
                  <a:cxn ang="0">
                    <a:pos x="T6" y="T7"/>
                  </a:cxn>
                  <a:cxn ang="0">
                    <a:pos x="T8" y="T9"/>
                  </a:cxn>
                  <a:cxn ang="0">
                    <a:pos x="T10" y="T11"/>
                  </a:cxn>
                </a:cxnLst>
                <a:rect l="0" t="0" r="r" b="b"/>
                <a:pathLst>
                  <a:path w="238" h="254">
                    <a:moveTo>
                      <a:pt x="223" y="0"/>
                    </a:moveTo>
                    <a:lnTo>
                      <a:pt x="238" y="15"/>
                    </a:lnTo>
                    <a:lnTo>
                      <a:pt x="38" y="229"/>
                    </a:lnTo>
                    <a:lnTo>
                      <a:pt x="0" y="254"/>
                    </a:lnTo>
                    <a:lnTo>
                      <a:pt x="24" y="214"/>
                    </a:lnTo>
                    <a:lnTo>
                      <a:pt x="223" y="0"/>
                    </a:lnTo>
                    <a:close/>
                  </a:path>
                </a:pathLst>
              </a:custGeom>
              <a:solidFill>
                <a:sysClr val="windowText" lastClr="000000">
                  <a:lumMod val="75000"/>
                  <a:lumOff val="25000"/>
                </a:sysClr>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Raleway SemiBold" panose="020B0503030101060003" pitchFamily="34" charset="77"/>
                  <a:ea typeface="+mn-ea"/>
                  <a:cs typeface="+mn-cs"/>
                </a:endParaRPr>
              </a:p>
            </p:txBody>
          </p:sp>
          <p:sp>
            <p:nvSpPr>
              <p:cNvPr id="111" name="Freeform 345">
                <a:extLst>
                  <a:ext uri="{FF2B5EF4-FFF2-40B4-BE49-F238E27FC236}">
                    <a16:creationId xmlns:a16="http://schemas.microsoft.com/office/drawing/2014/main" id="{967D4A5D-CCFC-4418-8EC2-9BD734E80BBC}"/>
                  </a:ext>
                </a:extLst>
              </p:cNvPr>
              <p:cNvSpPr>
                <a:spLocks/>
              </p:cNvSpPr>
              <p:nvPr/>
            </p:nvSpPr>
            <p:spPr bwMode="auto">
              <a:xfrm rot="3423921">
                <a:off x="9202821" y="8581233"/>
                <a:ext cx="1469128" cy="1140809"/>
              </a:xfrm>
              <a:custGeom>
                <a:avLst/>
                <a:gdLst>
                  <a:gd name="T0" fmla="*/ 579 w 707"/>
                  <a:gd name="T1" fmla="*/ 0 h 549"/>
                  <a:gd name="T2" fmla="*/ 604 w 707"/>
                  <a:gd name="T3" fmla="*/ 4 h 549"/>
                  <a:gd name="T4" fmla="*/ 627 w 707"/>
                  <a:gd name="T5" fmla="*/ 12 h 549"/>
                  <a:gd name="T6" fmla="*/ 647 w 707"/>
                  <a:gd name="T7" fmla="*/ 24 h 549"/>
                  <a:gd name="T8" fmla="*/ 665 w 707"/>
                  <a:gd name="T9" fmla="*/ 38 h 549"/>
                  <a:gd name="T10" fmla="*/ 680 w 707"/>
                  <a:gd name="T11" fmla="*/ 54 h 549"/>
                  <a:gd name="T12" fmla="*/ 692 w 707"/>
                  <a:gd name="T13" fmla="*/ 71 h 549"/>
                  <a:gd name="T14" fmla="*/ 701 w 707"/>
                  <a:gd name="T15" fmla="*/ 89 h 549"/>
                  <a:gd name="T16" fmla="*/ 707 w 707"/>
                  <a:gd name="T17" fmla="*/ 121 h 549"/>
                  <a:gd name="T18" fmla="*/ 707 w 707"/>
                  <a:gd name="T19" fmla="*/ 152 h 549"/>
                  <a:gd name="T20" fmla="*/ 702 w 707"/>
                  <a:gd name="T21" fmla="*/ 182 h 549"/>
                  <a:gd name="T22" fmla="*/ 692 w 707"/>
                  <a:gd name="T23" fmla="*/ 211 h 549"/>
                  <a:gd name="T24" fmla="*/ 678 w 707"/>
                  <a:gd name="T25" fmla="*/ 238 h 549"/>
                  <a:gd name="T26" fmla="*/ 664 w 707"/>
                  <a:gd name="T27" fmla="*/ 263 h 549"/>
                  <a:gd name="T28" fmla="*/ 644 w 707"/>
                  <a:gd name="T29" fmla="*/ 292 h 549"/>
                  <a:gd name="T30" fmla="*/ 620 w 707"/>
                  <a:gd name="T31" fmla="*/ 317 h 549"/>
                  <a:gd name="T32" fmla="*/ 592 w 707"/>
                  <a:gd name="T33" fmla="*/ 339 h 549"/>
                  <a:gd name="T34" fmla="*/ 563 w 707"/>
                  <a:gd name="T35" fmla="*/ 359 h 549"/>
                  <a:gd name="T36" fmla="*/ 533 w 707"/>
                  <a:gd name="T37" fmla="*/ 376 h 549"/>
                  <a:gd name="T38" fmla="*/ 503 w 707"/>
                  <a:gd name="T39" fmla="*/ 390 h 549"/>
                  <a:gd name="T40" fmla="*/ 472 w 707"/>
                  <a:gd name="T41" fmla="*/ 405 h 549"/>
                  <a:gd name="T42" fmla="*/ 432 w 707"/>
                  <a:gd name="T43" fmla="*/ 419 h 549"/>
                  <a:gd name="T44" fmla="*/ 388 w 707"/>
                  <a:gd name="T45" fmla="*/ 435 h 549"/>
                  <a:gd name="T46" fmla="*/ 338 w 707"/>
                  <a:gd name="T47" fmla="*/ 452 h 549"/>
                  <a:gd name="T48" fmla="*/ 287 w 707"/>
                  <a:gd name="T49" fmla="*/ 467 h 549"/>
                  <a:gd name="T50" fmla="*/ 235 w 707"/>
                  <a:gd name="T51" fmla="*/ 483 h 549"/>
                  <a:gd name="T52" fmla="*/ 181 w 707"/>
                  <a:gd name="T53" fmla="*/ 499 h 549"/>
                  <a:gd name="T54" fmla="*/ 130 w 707"/>
                  <a:gd name="T55" fmla="*/ 513 h 549"/>
                  <a:gd name="T56" fmla="*/ 82 w 707"/>
                  <a:gd name="T57" fmla="*/ 526 h 549"/>
                  <a:gd name="T58" fmla="*/ 38 w 707"/>
                  <a:gd name="T59" fmla="*/ 538 h 549"/>
                  <a:gd name="T60" fmla="*/ 0 w 707"/>
                  <a:gd name="T61" fmla="*/ 549 h 549"/>
                  <a:gd name="T62" fmla="*/ 468 w 707"/>
                  <a:gd name="T63" fmla="*/ 46 h 549"/>
                  <a:gd name="T64" fmla="*/ 498 w 707"/>
                  <a:gd name="T65" fmla="*/ 24 h 549"/>
                  <a:gd name="T66" fmla="*/ 525 w 707"/>
                  <a:gd name="T67" fmla="*/ 9 h 549"/>
                  <a:gd name="T68" fmla="*/ 553 w 707"/>
                  <a:gd name="T69" fmla="*/ 1 h 549"/>
                  <a:gd name="T70" fmla="*/ 579 w 707"/>
                  <a:gd name="T71"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7" h="549">
                    <a:moveTo>
                      <a:pt x="579" y="0"/>
                    </a:moveTo>
                    <a:lnTo>
                      <a:pt x="604" y="4"/>
                    </a:lnTo>
                    <a:lnTo>
                      <a:pt x="627" y="12"/>
                    </a:lnTo>
                    <a:lnTo>
                      <a:pt x="647" y="24"/>
                    </a:lnTo>
                    <a:lnTo>
                      <a:pt x="665" y="38"/>
                    </a:lnTo>
                    <a:lnTo>
                      <a:pt x="680" y="54"/>
                    </a:lnTo>
                    <a:lnTo>
                      <a:pt x="692" y="71"/>
                    </a:lnTo>
                    <a:lnTo>
                      <a:pt x="701" y="89"/>
                    </a:lnTo>
                    <a:lnTo>
                      <a:pt x="707" y="121"/>
                    </a:lnTo>
                    <a:lnTo>
                      <a:pt x="707" y="152"/>
                    </a:lnTo>
                    <a:lnTo>
                      <a:pt x="702" y="182"/>
                    </a:lnTo>
                    <a:lnTo>
                      <a:pt x="692" y="211"/>
                    </a:lnTo>
                    <a:lnTo>
                      <a:pt x="678" y="238"/>
                    </a:lnTo>
                    <a:lnTo>
                      <a:pt x="664" y="263"/>
                    </a:lnTo>
                    <a:lnTo>
                      <a:pt x="644" y="292"/>
                    </a:lnTo>
                    <a:lnTo>
                      <a:pt x="620" y="317"/>
                    </a:lnTo>
                    <a:lnTo>
                      <a:pt x="592" y="339"/>
                    </a:lnTo>
                    <a:lnTo>
                      <a:pt x="563" y="359"/>
                    </a:lnTo>
                    <a:lnTo>
                      <a:pt x="533" y="376"/>
                    </a:lnTo>
                    <a:lnTo>
                      <a:pt x="503" y="390"/>
                    </a:lnTo>
                    <a:lnTo>
                      <a:pt x="472" y="405"/>
                    </a:lnTo>
                    <a:lnTo>
                      <a:pt x="432" y="419"/>
                    </a:lnTo>
                    <a:lnTo>
                      <a:pt x="388" y="435"/>
                    </a:lnTo>
                    <a:lnTo>
                      <a:pt x="338" y="452"/>
                    </a:lnTo>
                    <a:lnTo>
                      <a:pt x="287" y="467"/>
                    </a:lnTo>
                    <a:lnTo>
                      <a:pt x="235" y="483"/>
                    </a:lnTo>
                    <a:lnTo>
                      <a:pt x="181" y="499"/>
                    </a:lnTo>
                    <a:lnTo>
                      <a:pt x="130" y="513"/>
                    </a:lnTo>
                    <a:lnTo>
                      <a:pt x="82" y="526"/>
                    </a:lnTo>
                    <a:lnTo>
                      <a:pt x="38" y="538"/>
                    </a:lnTo>
                    <a:lnTo>
                      <a:pt x="0" y="549"/>
                    </a:lnTo>
                    <a:lnTo>
                      <a:pt x="468" y="46"/>
                    </a:lnTo>
                    <a:lnTo>
                      <a:pt x="498" y="24"/>
                    </a:lnTo>
                    <a:lnTo>
                      <a:pt x="525" y="9"/>
                    </a:lnTo>
                    <a:lnTo>
                      <a:pt x="553" y="1"/>
                    </a:lnTo>
                    <a:lnTo>
                      <a:pt x="579" y="0"/>
                    </a:lnTo>
                    <a:close/>
                  </a:path>
                </a:pathLst>
              </a:custGeom>
              <a:gradFill>
                <a:gsLst>
                  <a:gs pos="99000">
                    <a:srgbClr val="8DAAE9"/>
                  </a:gs>
                  <a:gs pos="0">
                    <a:srgbClr val="2366A5"/>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12" name="Freeform 346">
                <a:extLst>
                  <a:ext uri="{FF2B5EF4-FFF2-40B4-BE49-F238E27FC236}">
                    <a16:creationId xmlns:a16="http://schemas.microsoft.com/office/drawing/2014/main" id="{0D8E07B2-B367-40CA-9295-6A070836E2C1}"/>
                  </a:ext>
                </a:extLst>
              </p:cNvPr>
              <p:cNvSpPr>
                <a:spLocks/>
              </p:cNvSpPr>
              <p:nvPr/>
            </p:nvSpPr>
            <p:spPr bwMode="auto">
              <a:xfrm rot="3423921">
                <a:off x="9248067" y="8498017"/>
                <a:ext cx="1331981" cy="1174054"/>
              </a:xfrm>
              <a:custGeom>
                <a:avLst/>
                <a:gdLst>
                  <a:gd name="T0" fmla="*/ 583 w 641"/>
                  <a:gd name="T1" fmla="*/ 0 h 565"/>
                  <a:gd name="T2" fmla="*/ 599 w 641"/>
                  <a:gd name="T3" fmla="*/ 2 h 565"/>
                  <a:gd name="T4" fmla="*/ 613 w 641"/>
                  <a:gd name="T5" fmla="*/ 7 h 565"/>
                  <a:gd name="T6" fmla="*/ 624 w 641"/>
                  <a:gd name="T7" fmla="*/ 15 h 565"/>
                  <a:gd name="T8" fmla="*/ 631 w 641"/>
                  <a:gd name="T9" fmla="*/ 25 h 565"/>
                  <a:gd name="T10" fmla="*/ 638 w 641"/>
                  <a:gd name="T11" fmla="*/ 36 h 565"/>
                  <a:gd name="T12" fmla="*/ 641 w 641"/>
                  <a:gd name="T13" fmla="*/ 49 h 565"/>
                  <a:gd name="T14" fmla="*/ 639 w 641"/>
                  <a:gd name="T15" fmla="*/ 72 h 565"/>
                  <a:gd name="T16" fmla="*/ 633 w 641"/>
                  <a:gd name="T17" fmla="*/ 97 h 565"/>
                  <a:gd name="T18" fmla="*/ 622 w 641"/>
                  <a:gd name="T19" fmla="*/ 123 h 565"/>
                  <a:gd name="T20" fmla="*/ 608 w 641"/>
                  <a:gd name="T21" fmla="*/ 150 h 565"/>
                  <a:gd name="T22" fmla="*/ 592 w 641"/>
                  <a:gd name="T23" fmla="*/ 175 h 565"/>
                  <a:gd name="T24" fmla="*/ 576 w 641"/>
                  <a:gd name="T25" fmla="*/ 198 h 565"/>
                  <a:gd name="T26" fmla="*/ 550 w 641"/>
                  <a:gd name="T27" fmla="*/ 230 h 565"/>
                  <a:gd name="T28" fmla="*/ 520 w 641"/>
                  <a:gd name="T29" fmla="*/ 260 h 565"/>
                  <a:gd name="T30" fmla="*/ 489 w 641"/>
                  <a:gd name="T31" fmla="*/ 286 h 565"/>
                  <a:gd name="T32" fmla="*/ 456 w 641"/>
                  <a:gd name="T33" fmla="*/ 311 h 565"/>
                  <a:gd name="T34" fmla="*/ 425 w 641"/>
                  <a:gd name="T35" fmla="*/ 333 h 565"/>
                  <a:gd name="T36" fmla="*/ 397 w 641"/>
                  <a:gd name="T37" fmla="*/ 351 h 565"/>
                  <a:gd name="T38" fmla="*/ 363 w 641"/>
                  <a:gd name="T39" fmla="*/ 371 h 565"/>
                  <a:gd name="T40" fmla="*/ 325 w 641"/>
                  <a:gd name="T41" fmla="*/ 393 h 565"/>
                  <a:gd name="T42" fmla="*/ 284 w 641"/>
                  <a:gd name="T43" fmla="*/ 417 h 565"/>
                  <a:gd name="T44" fmla="*/ 240 w 641"/>
                  <a:gd name="T45" fmla="*/ 440 h 565"/>
                  <a:gd name="T46" fmla="*/ 195 w 641"/>
                  <a:gd name="T47" fmla="*/ 464 h 565"/>
                  <a:gd name="T48" fmla="*/ 151 w 641"/>
                  <a:gd name="T49" fmla="*/ 487 h 565"/>
                  <a:gd name="T50" fmla="*/ 109 w 641"/>
                  <a:gd name="T51" fmla="*/ 510 h 565"/>
                  <a:gd name="T52" fmla="*/ 68 w 641"/>
                  <a:gd name="T53" fmla="*/ 529 h 565"/>
                  <a:gd name="T54" fmla="*/ 32 w 641"/>
                  <a:gd name="T55" fmla="*/ 549 h 565"/>
                  <a:gd name="T56" fmla="*/ 0 w 641"/>
                  <a:gd name="T57" fmla="*/ 565 h 565"/>
                  <a:gd name="T58" fmla="*/ 468 w 641"/>
                  <a:gd name="T59" fmla="*/ 62 h 565"/>
                  <a:gd name="T60" fmla="*/ 495 w 641"/>
                  <a:gd name="T61" fmla="*/ 38 h 565"/>
                  <a:gd name="T62" fmla="*/ 520 w 641"/>
                  <a:gd name="T63" fmla="*/ 20 h 565"/>
                  <a:gd name="T64" fmla="*/ 544 w 641"/>
                  <a:gd name="T65" fmla="*/ 8 h 565"/>
                  <a:gd name="T66" fmla="*/ 565 w 641"/>
                  <a:gd name="T67" fmla="*/ 2 h 565"/>
                  <a:gd name="T68" fmla="*/ 583 w 641"/>
                  <a:gd name="T69"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565">
                    <a:moveTo>
                      <a:pt x="583" y="0"/>
                    </a:moveTo>
                    <a:lnTo>
                      <a:pt x="599" y="2"/>
                    </a:lnTo>
                    <a:lnTo>
                      <a:pt x="613" y="7"/>
                    </a:lnTo>
                    <a:lnTo>
                      <a:pt x="624" y="15"/>
                    </a:lnTo>
                    <a:lnTo>
                      <a:pt x="631" y="25"/>
                    </a:lnTo>
                    <a:lnTo>
                      <a:pt x="638" y="36"/>
                    </a:lnTo>
                    <a:lnTo>
                      <a:pt x="641" y="49"/>
                    </a:lnTo>
                    <a:lnTo>
                      <a:pt x="639" y="72"/>
                    </a:lnTo>
                    <a:lnTo>
                      <a:pt x="633" y="97"/>
                    </a:lnTo>
                    <a:lnTo>
                      <a:pt x="622" y="123"/>
                    </a:lnTo>
                    <a:lnTo>
                      <a:pt x="608" y="150"/>
                    </a:lnTo>
                    <a:lnTo>
                      <a:pt x="592" y="175"/>
                    </a:lnTo>
                    <a:lnTo>
                      <a:pt x="576" y="198"/>
                    </a:lnTo>
                    <a:lnTo>
                      <a:pt x="550" y="230"/>
                    </a:lnTo>
                    <a:lnTo>
                      <a:pt x="520" y="260"/>
                    </a:lnTo>
                    <a:lnTo>
                      <a:pt x="489" y="286"/>
                    </a:lnTo>
                    <a:lnTo>
                      <a:pt x="456" y="311"/>
                    </a:lnTo>
                    <a:lnTo>
                      <a:pt x="425" y="333"/>
                    </a:lnTo>
                    <a:lnTo>
                      <a:pt x="397" y="351"/>
                    </a:lnTo>
                    <a:lnTo>
                      <a:pt x="363" y="371"/>
                    </a:lnTo>
                    <a:lnTo>
                      <a:pt x="325" y="393"/>
                    </a:lnTo>
                    <a:lnTo>
                      <a:pt x="284" y="417"/>
                    </a:lnTo>
                    <a:lnTo>
                      <a:pt x="240" y="440"/>
                    </a:lnTo>
                    <a:lnTo>
                      <a:pt x="195" y="464"/>
                    </a:lnTo>
                    <a:lnTo>
                      <a:pt x="151" y="487"/>
                    </a:lnTo>
                    <a:lnTo>
                      <a:pt x="109" y="510"/>
                    </a:lnTo>
                    <a:lnTo>
                      <a:pt x="68" y="529"/>
                    </a:lnTo>
                    <a:lnTo>
                      <a:pt x="32" y="549"/>
                    </a:lnTo>
                    <a:lnTo>
                      <a:pt x="0" y="565"/>
                    </a:lnTo>
                    <a:lnTo>
                      <a:pt x="468" y="62"/>
                    </a:lnTo>
                    <a:lnTo>
                      <a:pt x="495" y="38"/>
                    </a:lnTo>
                    <a:lnTo>
                      <a:pt x="520" y="20"/>
                    </a:lnTo>
                    <a:lnTo>
                      <a:pt x="544" y="8"/>
                    </a:lnTo>
                    <a:lnTo>
                      <a:pt x="565" y="2"/>
                    </a:lnTo>
                    <a:lnTo>
                      <a:pt x="583" y="0"/>
                    </a:lnTo>
                    <a:close/>
                  </a:path>
                </a:pathLst>
              </a:custGeom>
              <a:gradFill>
                <a:gsLst>
                  <a:gs pos="99000">
                    <a:srgbClr val="8DAAE9">
                      <a:lumMod val="75000"/>
                    </a:srgbClr>
                  </a:gs>
                  <a:gs pos="0">
                    <a:srgbClr val="2366A5">
                      <a:lumMod val="75000"/>
                    </a:srgbClr>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13" name="Freeform 347">
                <a:extLst>
                  <a:ext uri="{FF2B5EF4-FFF2-40B4-BE49-F238E27FC236}">
                    <a16:creationId xmlns:a16="http://schemas.microsoft.com/office/drawing/2014/main" id="{FE24F38B-B62C-4609-B413-6A96DD4A0707}"/>
                  </a:ext>
                </a:extLst>
              </p:cNvPr>
              <p:cNvSpPr>
                <a:spLocks/>
              </p:cNvSpPr>
              <p:nvPr/>
            </p:nvSpPr>
            <p:spPr bwMode="auto">
              <a:xfrm rot="3423921">
                <a:off x="9407646" y="8204508"/>
                <a:ext cx="1117949" cy="1437958"/>
              </a:xfrm>
              <a:custGeom>
                <a:avLst/>
                <a:gdLst>
                  <a:gd name="T0" fmla="*/ 489 w 538"/>
                  <a:gd name="T1" fmla="*/ 0 h 692"/>
                  <a:gd name="T2" fmla="*/ 500 w 538"/>
                  <a:gd name="T3" fmla="*/ 2 h 692"/>
                  <a:gd name="T4" fmla="*/ 512 w 538"/>
                  <a:gd name="T5" fmla="*/ 7 h 692"/>
                  <a:gd name="T6" fmla="*/ 523 w 538"/>
                  <a:gd name="T7" fmla="*/ 14 h 692"/>
                  <a:gd name="T8" fmla="*/ 531 w 538"/>
                  <a:gd name="T9" fmla="*/ 24 h 692"/>
                  <a:gd name="T10" fmla="*/ 536 w 538"/>
                  <a:gd name="T11" fmla="*/ 37 h 692"/>
                  <a:gd name="T12" fmla="*/ 538 w 538"/>
                  <a:gd name="T13" fmla="*/ 53 h 692"/>
                  <a:gd name="T14" fmla="*/ 537 w 538"/>
                  <a:gd name="T15" fmla="*/ 71 h 692"/>
                  <a:gd name="T16" fmla="*/ 532 w 538"/>
                  <a:gd name="T17" fmla="*/ 93 h 692"/>
                  <a:gd name="T18" fmla="*/ 521 w 538"/>
                  <a:gd name="T19" fmla="*/ 117 h 692"/>
                  <a:gd name="T20" fmla="*/ 504 w 538"/>
                  <a:gd name="T21" fmla="*/ 144 h 692"/>
                  <a:gd name="T22" fmla="*/ 482 w 538"/>
                  <a:gd name="T23" fmla="*/ 173 h 692"/>
                  <a:gd name="T24" fmla="*/ 0 w 538"/>
                  <a:gd name="T25" fmla="*/ 692 h 692"/>
                  <a:gd name="T26" fmla="*/ 15 w 538"/>
                  <a:gd name="T27" fmla="*/ 658 h 692"/>
                  <a:gd name="T28" fmla="*/ 32 w 538"/>
                  <a:gd name="T29" fmla="*/ 620 h 692"/>
                  <a:gd name="T30" fmla="*/ 50 w 538"/>
                  <a:gd name="T31" fmla="*/ 578 h 692"/>
                  <a:gd name="T32" fmla="*/ 71 w 538"/>
                  <a:gd name="T33" fmla="*/ 532 h 692"/>
                  <a:gd name="T34" fmla="*/ 92 w 538"/>
                  <a:gd name="T35" fmla="*/ 486 h 692"/>
                  <a:gd name="T36" fmla="*/ 114 w 538"/>
                  <a:gd name="T37" fmla="*/ 439 h 692"/>
                  <a:gd name="T38" fmla="*/ 137 w 538"/>
                  <a:gd name="T39" fmla="*/ 393 h 692"/>
                  <a:gd name="T40" fmla="*/ 157 w 538"/>
                  <a:gd name="T41" fmla="*/ 350 h 692"/>
                  <a:gd name="T42" fmla="*/ 177 w 538"/>
                  <a:gd name="T43" fmla="*/ 309 h 692"/>
                  <a:gd name="T44" fmla="*/ 197 w 538"/>
                  <a:gd name="T45" fmla="*/ 274 h 692"/>
                  <a:gd name="T46" fmla="*/ 214 w 538"/>
                  <a:gd name="T47" fmla="*/ 244 h 692"/>
                  <a:gd name="T48" fmla="*/ 233 w 538"/>
                  <a:gd name="T49" fmla="*/ 210 h 692"/>
                  <a:gd name="T50" fmla="*/ 257 w 538"/>
                  <a:gd name="T51" fmla="*/ 176 h 692"/>
                  <a:gd name="T52" fmla="*/ 283 w 538"/>
                  <a:gd name="T53" fmla="*/ 142 h 692"/>
                  <a:gd name="T54" fmla="*/ 311 w 538"/>
                  <a:gd name="T55" fmla="*/ 109 h 692"/>
                  <a:gd name="T56" fmla="*/ 342 w 538"/>
                  <a:gd name="T57" fmla="*/ 79 h 692"/>
                  <a:gd name="T58" fmla="*/ 364 w 538"/>
                  <a:gd name="T59" fmla="*/ 61 h 692"/>
                  <a:gd name="T60" fmla="*/ 388 w 538"/>
                  <a:gd name="T61" fmla="*/ 42 h 692"/>
                  <a:gd name="T62" fmla="*/ 414 w 538"/>
                  <a:gd name="T63" fmla="*/ 25 h 692"/>
                  <a:gd name="T64" fmla="*/ 439 w 538"/>
                  <a:gd name="T65" fmla="*/ 12 h 692"/>
                  <a:gd name="T66" fmla="*/ 464 w 538"/>
                  <a:gd name="T67" fmla="*/ 3 h 692"/>
                  <a:gd name="T68" fmla="*/ 489 w 538"/>
                  <a:gd name="T69"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8" h="692">
                    <a:moveTo>
                      <a:pt x="489" y="0"/>
                    </a:moveTo>
                    <a:lnTo>
                      <a:pt x="500" y="2"/>
                    </a:lnTo>
                    <a:lnTo>
                      <a:pt x="512" y="7"/>
                    </a:lnTo>
                    <a:lnTo>
                      <a:pt x="523" y="14"/>
                    </a:lnTo>
                    <a:lnTo>
                      <a:pt x="531" y="24"/>
                    </a:lnTo>
                    <a:lnTo>
                      <a:pt x="536" y="37"/>
                    </a:lnTo>
                    <a:lnTo>
                      <a:pt x="538" y="53"/>
                    </a:lnTo>
                    <a:lnTo>
                      <a:pt x="537" y="71"/>
                    </a:lnTo>
                    <a:lnTo>
                      <a:pt x="532" y="93"/>
                    </a:lnTo>
                    <a:lnTo>
                      <a:pt x="521" y="117"/>
                    </a:lnTo>
                    <a:lnTo>
                      <a:pt x="504" y="144"/>
                    </a:lnTo>
                    <a:lnTo>
                      <a:pt x="482" y="173"/>
                    </a:lnTo>
                    <a:lnTo>
                      <a:pt x="0" y="692"/>
                    </a:lnTo>
                    <a:lnTo>
                      <a:pt x="15" y="658"/>
                    </a:lnTo>
                    <a:lnTo>
                      <a:pt x="32" y="620"/>
                    </a:lnTo>
                    <a:lnTo>
                      <a:pt x="50" y="578"/>
                    </a:lnTo>
                    <a:lnTo>
                      <a:pt x="71" y="532"/>
                    </a:lnTo>
                    <a:lnTo>
                      <a:pt x="92" y="486"/>
                    </a:lnTo>
                    <a:lnTo>
                      <a:pt x="114" y="439"/>
                    </a:lnTo>
                    <a:lnTo>
                      <a:pt x="137" y="393"/>
                    </a:lnTo>
                    <a:lnTo>
                      <a:pt x="157" y="350"/>
                    </a:lnTo>
                    <a:lnTo>
                      <a:pt x="177" y="309"/>
                    </a:lnTo>
                    <a:lnTo>
                      <a:pt x="197" y="274"/>
                    </a:lnTo>
                    <a:lnTo>
                      <a:pt x="214" y="244"/>
                    </a:lnTo>
                    <a:lnTo>
                      <a:pt x="233" y="210"/>
                    </a:lnTo>
                    <a:lnTo>
                      <a:pt x="257" y="176"/>
                    </a:lnTo>
                    <a:lnTo>
                      <a:pt x="283" y="142"/>
                    </a:lnTo>
                    <a:lnTo>
                      <a:pt x="311" y="109"/>
                    </a:lnTo>
                    <a:lnTo>
                      <a:pt x="342" y="79"/>
                    </a:lnTo>
                    <a:lnTo>
                      <a:pt x="364" y="61"/>
                    </a:lnTo>
                    <a:lnTo>
                      <a:pt x="388" y="42"/>
                    </a:lnTo>
                    <a:lnTo>
                      <a:pt x="414" y="25"/>
                    </a:lnTo>
                    <a:lnTo>
                      <a:pt x="439" y="12"/>
                    </a:lnTo>
                    <a:lnTo>
                      <a:pt x="464" y="3"/>
                    </a:lnTo>
                    <a:lnTo>
                      <a:pt x="489" y="0"/>
                    </a:lnTo>
                    <a:close/>
                  </a:path>
                </a:pathLst>
              </a:custGeom>
              <a:solidFill>
                <a:srgbClr val="8DAAE9">
                  <a:lumMod val="75000"/>
                </a:srgbClr>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Raleway SemiBold" panose="020B0503030101060003" pitchFamily="34" charset="77"/>
                  <a:ea typeface="+mn-ea"/>
                  <a:cs typeface="+mn-cs"/>
                </a:endParaRPr>
              </a:p>
            </p:txBody>
          </p:sp>
          <p:sp>
            <p:nvSpPr>
              <p:cNvPr id="114" name="Freeform 348">
                <a:extLst>
                  <a:ext uri="{FF2B5EF4-FFF2-40B4-BE49-F238E27FC236}">
                    <a16:creationId xmlns:a16="http://schemas.microsoft.com/office/drawing/2014/main" id="{6A45A083-C1A8-4A88-8B42-7ADF71C0C67D}"/>
                  </a:ext>
                </a:extLst>
              </p:cNvPr>
              <p:cNvSpPr>
                <a:spLocks/>
              </p:cNvSpPr>
              <p:nvPr/>
            </p:nvSpPr>
            <p:spPr bwMode="auto">
              <a:xfrm rot="3423921">
                <a:off x="9462056" y="8104431"/>
                <a:ext cx="1051456" cy="1531467"/>
              </a:xfrm>
              <a:custGeom>
                <a:avLst/>
                <a:gdLst>
                  <a:gd name="T0" fmla="*/ 377 w 506"/>
                  <a:gd name="T1" fmla="*/ 0 h 737"/>
                  <a:gd name="T2" fmla="*/ 409 w 506"/>
                  <a:gd name="T3" fmla="*/ 5 h 737"/>
                  <a:gd name="T4" fmla="*/ 427 w 506"/>
                  <a:gd name="T5" fmla="*/ 13 h 737"/>
                  <a:gd name="T6" fmla="*/ 444 w 506"/>
                  <a:gd name="T7" fmla="*/ 23 h 737"/>
                  <a:gd name="T8" fmla="*/ 461 w 506"/>
                  <a:gd name="T9" fmla="*/ 36 h 737"/>
                  <a:gd name="T10" fmla="*/ 477 w 506"/>
                  <a:gd name="T11" fmla="*/ 53 h 737"/>
                  <a:gd name="T12" fmla="*/ 490 w 506"/>
                  <a:gd name="T13" fmla="*/ 73 h 737"/>
                  <a:gd name="T14" fmla="*/ 500 w 506"/>
                  <a:gd name="T15" fmla="*/ 95 h 737"/>
                  <a:gd name="T16" fmla="*/ 506 w 506"/>
                  <a:gd name="T17" fmla="*/ 120 h 737"/>
                  <a:gd name="T18" fmla="*/ 506 w 506"/>
                  <a:gd name="T19" fmla="*/ 146 h 737"/>
                  <a:gd name="T20" fmla="*/ 500 w 506"/>
                  <a:gd name="T21" fmla="*/ 174 h 737"/>
                  <a:gd name="T22" fmla="*/ 489 w 506"/>
                  <a:gd name="T23" fmla="*/ 203 h 737"/>
                  <a:gd name="T24" fmla="*/ 468 w 506"/>
                  <a:gd name="T25" fmla="*/ 234 h 737"/>
                  <a:gd name="T26" fmla="*/ 0 w 506"/>
                  <a:gd name="T27" fmla="*/ 737 h 737"/>
                  <a:gd name="T28" fmla="*/ 8 w 506"/>
                  <a:gd name="T29" fmla="*/ 697 h 737"/>
                  <a:gd name="T30" fmla="*/ 16 w 506"/>
                  <a:gd name="T31" fmla="*/ 653 h 737"/>
                  <a:gd name="T32" fmla="*/ 27 w 506"/>
                  <a:gd name="T33" fmla="*/ 604 h 737"/>
                  <a:gd name="T34" fmla="*/ 37 w 506"/>
                  <a:gd name="T35" fmla="*/ 552 h 737"/>
                  <a:gd name="T36" fmla="*/ 49 w 506"/>
                  <a:gd name="T37" fmla="*/ 498 h 737"/>
                  <a:gd name="T38" fmla="*/ 61 w 506"/>
                  <a:gd name="T39" fmla="*/ 445 h 737"/>
                  <a:gd name="T40" fmla="*/ 72 w 506"/>
                  <a:gd name="T41" fmla="*/ 392 h 737"/>
                  <a:gd name="T42" fmla="*/ 85 w 506"/>
                  <a:gd name="T43" fmla="*/ 343 h 737"/>
                  <a:gd name="T44" fmla="*/ 99 w 506"/>
                  <a:gd name="T45" fmla="*/ 297 h 737"/>
                  <a:gd name="T46" fmla="*/ 110 w 506"/>
                  <a:gd name="T47" fmla="*/ 256 h 737"/>
                  <a:gd name="T48" fmla="*/ 122 w 506"/>
                  <a:gd name="T49" fmla="*/ 223 h 737"/>
                  <a:gd name="T50" fmla="*/ 135 w 506"/>
                  <a:gd name="T51" fmla="*/ 192 h 737"/>
                  <a:gd name="T52" fmla="*/ 150 w 506"/>
                  <a:gd name="T53" fmla="*/ 161 h 737"/>
                  <a:gd name="T54" fmla="*/ 167 w 506"/>
                  <a:gd name="T55" fmla="*/ 131 h 737"/>
                  <a:gd name="T56" fmla="*/ 188 w 506"/>
                  <a:gd name="T57" fmla="*/ 102 h 737"/>
                  <a:gd name="T58" fmla="*/ 210 w 506"/>
                  <a:gd name="T59" fmla="*/ 76 h 737"/>
                  <a:gd name="T60" fmla="*/ 237 w 506"/>
                  <a:gd name="T61" fmla="*/ 53 h 737"/>
                  <a:gd name="T62" fmla="*/ 261 w 506"/>
                  <a:gd name="T63" fmla="*/ 38 h 737"/>
                  <a:gd name="T64" fmla="*/ 287 w 506"/>
                  <a:gd name="T65" fmla="*/ 23 h 737"/>
                  <a:gd name="T66" fmla="*/ 316 w 506"/>
                  <a:gd name="T67" fmla="*/ 10 h 737"/>
                  <a:gd name="T68" fmla="*/ 346 w 506"/>
                  <a:gd name="T69" fmla="*/ 2 h 737"/>
                  <a:gd name="T70" fmla="*/ 377 w 506"/>
                  <a:gd name="T71"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6" h="737">
                    <a:moveTo>
                      <a:pt x="377" y="0"/>
                    </a:moveTo>
                    <a:lnTo>
                      <a:pt x="409" y="5"/>
                    </a:lnTo>
                    <a:lnTo>
                      <a:pt x="427" y="13"/>
                    </a:lnTo>
                    <a:lnTo>
                      <a:pt x="444" y="23"/>
                    </a:lnTo>
                    <a:lnTo>
                      <a:pt x="461" y="36"/>
                    </a:lnTo>
                    <a:lnTo>
                      <a:pt x="477" y="53"/>
                    </a:lnTo>
                    <a:lnTo>
                      <a:pt x="490" y="73"/>
                    </a:lnTo>
                    <a:lnTo>
                      <a:pt x="500" y="95"/>
                    </a:lnTo>
                    <a:lnTo>
                      <a:pt x="506" y="120"/>
                    </a:lnTo>
                    <a:lnTo>
                      <a:pt x="506" y="146"/>
                    </a:lnTo>
                    <a:lnTo>
                      <a:pt x="500" y="174"/>
                    </a:lnTo>
                    <a:lnTo>
                      <a:pt x="489" y="203"/>
                    </a:lnTo>
                    <a:lnTo>
                      <a:pt x="468" y="234"/>
                    </a:lnTo>
                    <a:lnTo>
                      <a:pt x="0" y="737"/>
                    </a:lnTo>
                    <a:lnTo>
                      <a:pt x="8" y="697"/>
                    </a:lnTo>
                    <a:lnTo>
                      <a:pt x="16" y="653"/>
                    </a:lnTo>
                    <a:lnTo>
                      <a:pt x="27" y="604"/>
                    </a:lnTo>
                    <a:lnTo>
                      <a:pt x="37" y="552"/>
                    </a:lnTo>
                    <a:lnTo>
                      <a:pt x="49" y="498"/>
                    </a:lnTo>
                    <a:lnTo>
                      <a:pt x="61" y="445"/>
                    </a:lnTo>
                    <a:lnTo>
                      <a:pt x="72" y="392"/>
                    </a:lnTo>
                    <a:lnTo>
                      <a:pt x="85" y="343"/>
                    </a:lnTo>
                    <a:lnTo>
                      <a:pt x="99" y="297"/>
                    </a:lnTo>
                    <a:lnTo>
                      <a:pt x="110" y="256"/>
                    </a:lnTo>
                    <a:lnTo>
                      <a:pt x="122" y="223"/>
                    </a:lnTo>
                    <a:lnTo>
                      <a:pt x="135" y="192"/>
                    </a:lnTo>
                    <a:lnTo>
                      <a:pt x="150" y="161"/>
                    </a:lnTo>
                    <a:lnTo>
                      <a:pt x="167" y="131"/>
                    </a:lnTo>
                    <a:lnTo>
                      <a:pt x="188" y="102"/>
                    </a:lnTo>
                    <a:lnTo>
                      <a:pt x="210" y="76"/>
                    </a:lnTo>
                    <a:lnTo>
                      <a:pt x="237" y="53"/>
                    </a:lnTo>
                    <a:lnTo>
                      <a:pt x="261" y="38"/>
                    </a:lnTo>
                    <a:lnTo>
                      <a:pt x="287" y="23"/>
                    </a:lnTo>
                    <a:lnTo>
                      <a:pt x="316" y="10"/>
                    </a:lnTo>
                    <a:lnTo>
                      <a:pt x="346" y="2"/>
                    </a:lnTo>
                    <a:lnTo>
                      <a:pt x="377" y="0"/>
                    </a:lnTo>
                    <a:close/>
                  </a:path>
                </a:pathLst>
              </a:custGeom>
              <a:gradFill>
                <a:gsLst>
                  <a:gs pos="99000">
                    <a:srgbClr val="8DAAE9"/>
                  </a:gs>
                  <a:gs pos="0">
                    <a:srgbClr val="2366A5"/>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15" name="Freeform 350">
                <a:extLst>
                  <a:ext uri="{FF2B5EF4-FFF2-40B4-BE49-F238E27FC236}">
                    <a16:creationId xmlns:a16="http://schemas.microsoft.com/office/drawing/2014/main" id="{B3D420E5-BB4C-4E7E-9B86-335C041F74C3}"/>
                  </a:ext>
                </a:extLst>
              </p:cNvPr>
              <p:cNvSpPr>
                <a:spLocks/>
              </p:cNvSpPr>
              <p:nvPr/>
            </p:nvSpPr>
            <p:spPr bwMode="auto">
              <a:xfrm rot="3423921">
                <a:off x="6418721" y="8226701"/>
                <a:ext cx="330398" cy="336632"/>
              </a:xfrm>
              <a:custGeom>
                <a:avLst/>
                <a:gdLst>
                  <a:gd name="T0" fmla="*/ 107 w 159"/>
                  <a:gd name="T1" fmla="*/ 0 h 162"/>
                  <a:gd name="T2" fmla="*/ 125 w 159"/>
                  <a:gd name="T3" fmla="*/ 4 h 162"/>
                  <a:gd name="T4" fmla="*/ 141 w 159"/>
                  <a:gd name="T5" fmla="*/ 14 h 162"/>
                  <a:gd name="T6" fmla="*/ 153 w 159"/>
                  <a:gd name="T7" fmla="*/ 29 h 162"/>
                  <a:gd name="T8" fmla="*/ 158 w 159"/>
                  <a:gd name="T9" fmla="*/ 47 h 162"/>
                  <a:gd name="T10" fmla="*/ 159 w 159"/>
                  <a:gd name="T11" fmla="*/ 67 h 162"/>
                  <a:gd name="T12" fmla="*/ 154 w 159"/>
                  <a:gd name="T13" fmla="*/ 88 h 162"/>
                  <a:gd name="T14" fmla="*/ 144 w 159"/>
                  <a:gd name="T15" fmla="*/ 108 h 162"/>
                  <a:gd name="T16" fmla="*/ 129 w 159"/>
                  <a:gd name="T17" fmla="*/ 128 h 162"/>
                  <a:gd name="T18" fmla="*/ 111 w 159"/>
                  <a:gd name="T19" fmla="*/ 144 h 162"/>
                  <a:gd name="T20" fmla="*/ 91 w 159"/>
                  <a:gd name="T21" fmla="*/ 156 h 162"/>
                  <a:gd name="T22" fmla="*/ 70 w 159"/>
                  <a:gd name="T23" fmla="*/ 162 h 162"/>
                  <a:gd name="T24" fmla="*/ 51 w 159"/>
                  <a:gd name="T25" fmla="*/ 162 h 162"/>
                  <a:gd name="T26" fmla="*/ 32 w 159"/>
                  <a:gd name="T27" fmla="*/ 158 h 162"/>
                  <a:gd name="T28" fmla="*/ 17 w 159"/>
                  <a:gd name="T29" fmla="*/ 148 h 162"/>
                  <a:gd name="T30" fmla="*/ 6 w 159"/>
                  <a:gd name="T31" fmla="*/ 133 h 162"/>
                  <a:gd name="T32" fmla="*/ 0 w 159"/>
                  <a:gd name="T33" fmla="*/ 115 h 162"/>
                  <a:gd name="T34" fmla="*/ 0 w 159"/>
                  <a:gd name="T35" fmla="*/ 95 h 162"/>
                  <a:gd name="T36" fmla="*/ 3 w 159"/>
                  <a:gd name="T37" fmla="*/ 74 h 162"/>
                  <a:gd name="T38" fmla="*/ 14 w 159"/>
                  <a:gd name="T39" fmla="*/ 53 h 162"/>
                  <a:gd name="T40" fmla="*/ 28 w 159"/>
                  <a:gd name="T41" fmla="*/ 34 h 162"/>
                  <a:gd name="T42" fmla="*/ 47 w 159"/>
                  <a:gd name="T43" fmla="*/ 18 h 162"/>
                  <a:gd name="T44" fmla="*/ 68 w 159"/>
                  <a:gd name="T45" fmla="*/ 6 h 162"/>
                  <a:gd name="T46" fmla="*/ 87 w 159"/>
                  <a:gd name="T47" fmla="*/ 1 h 162"/>
                  <a:gd name="T48" fmla="*/ 107 w 159"/>
                  <a:gd name="T4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9" h="162">
                    <a:moveTo>
                      <a:pt x="107" y="0"/>
                    </a:moveTo>
                    <a:lnTo>
                      <a:pt x="125" y="4"/>
                    </a:lnTo>
                    <a:lnTo>
                      <a:pt x="141" y="14"/>
                    </a:lnTo>
                    <a:lnTo>
                      <a:pt x="153" y="29"/>
                    </a:lnTo>
                    <a:lnTo>
                      <a:pt x="158" y="47"/>
                    </a:lnTo>
                    <a:lnTo>
                      <a:pt x="159" y="67"/>
                    </a:lnTo>
                    <a:lnTo>
                      <a:pt x="154" y="88"/>
                    </a:lnTo>
                    <a:lnTo>
                      <a:pt x="144" y="108"/>
                    </a:lnTo>
                    <a:lnTo>
                      <a:pt x="129" y="128"/>
                    </a:lnTo>
                    <a:lnTo>
                      <a:pt x="111" y="144"/>
                    </a:lnTo>
                    <a:lnTo>
                      <a:pt x="91" y="156"/>
                    </a:lnTo>
                    <a:lnTo>
                      <a:pt x="70" y="162"/>
                    </a:lnTo>
                    <a:lnTo>
                      <a:pt x="51" y="162"/>
                    </a:lnTo>
                    <a:lnTo>
                      <a:pt x="32" y="158"/>
                    </a:lnTo>
                    <a:lnTo>
                      <a:pt x="17" y="148"/>
                    </a:lnTo>
                    <a:lnTo>
                      <a:pt x="6" y="133"/>
                    </a:lnTo>
                    <a:lnTo>
                      <a:pt x="0" y="115"/>
                    </a:lnTo>
                    <a:lnTo>
                      <a:pt x="0" y="95"/>
                    </a:lnTo>
                    <a:lnTo>
                      <a:pt x="3" y="74"/>
                    </a:lnTo>
                    <a:lnTo>
                      <a:pt x="14" y="53"/>
                    </a:lnTo>
                    <a:lnTo>
                      <a:pt x="28" y="34"/>
                    </a:lnTo>
                    <a:lnTo>
                      <a:pt x="47" y="18"/>
                    </a:lnTo>
                    <a:lnTo>
                      <a:pt x="68" y="6"/>
                    </a:lnTo>
                    <a:lnTo>
                      <a:pt x="87" y="1"/>
                    </a:lnTo>
                    <a:lnTo>
                      <a:pt x="107" y="0"/>
                    </a:lnTo>
                    <a:close/>
                  </a:path>
                </a:pathLst>
              </a:custGeom>
              <a:solidFill>
                <a:srgbClr val="0015C6"/>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Raleway SemiBold" panose="020B0503030101060003" pitchFamily="34" charset="77"/>
                  <a:ea typeface="+mn-ea"/>
                  <a:cs typeface="+mn-cs"/>
                </a:endParaRPr>
              </a:p>
            </p:txBody>
          </p:sp>
          <p:sp>
            <p:nvSpPr>
              <p:cNvPr id="116" name="Freeform 351">
                <a:extLst>
                  <a:ext uri="{FF2B5EF4-FFF2-40B4-BE49-F238E27FC236}">
                    <a16:creationId xmlns:a16="http://schemas.microsoft.com/office/drawing/2014/main" id="{CA3A5C71-EF01-4FD4-8E2A-D8DD8A6356BE}"/>
                  </a:ext>
                </a:extLst>
              </p:cNvPr>
              <p:cNvSpPr>
                <a:spLocks/>
              </p:cNvSpPr>
              <p:nvPr/>
            </p:nvSpPr>
            <p:spPr bwMode="auto">
              <a:xfrm rot="3423921">
                <a:off x="6517233" y="8008030"/>
                <a:ext cx="889372" cy="920542"/>
              </a:xfrm>
              <a:custGeom>
                <a:avLst/>
                <a:gdLst>
                  <a:gd name="T0" fmla="*/ 343 w 428"/>
                  <a:gd name="T1" fmla="*/ 0 h 443"/>
                  <a:gd name="T2" fmla="*/ 345 w 428"/>
                  <a:gd name="T3" fmla="*/ 21 h 443"/>
                  <a:gd name="T4" fmla="*/ 352 w 428"/>
                  <a:gd name="T5" fmla="*/ 39 h 443"/>
                  <a:gd name="T6" fmla="*/ 366 w 428"/>
                  <a:gd name="T7" fmla="*/ 54 h 443"/>
                  <a:gd name="T8" fmla="*/ 379 w 428"/>
                  <a:gd name="T9" fmla="*/ 64 h 443"/>
                  <a:gd name="T10" fmla="*/ 393 w 428"/>
                  <a:gd name="T11" fmla="*/ 71 h 443"/>
                  <a:gd name="T12" fmla="*/ 410 w 428"/>
                  <a:gd name="T13" fmla="*/ 72 h 443"/>
                  <a:gd name="T14" fmla="*/ 428 w 428"/>
                  <a:gd name="T15" fmla="*/ 70 h 443"/>
                  <a:gd name="T16" fmla="*/ 127 w 428"/>
                  <a:gd name="T17" fmla="*/ 411 h 443"/>
                  <a:gd name="T18" fmla="*/ 125 w 428"/>
                  <a:gd name="T19" fmla="*/ 414 h 443"/>
                  <a:gd name="T20" fmla="*/ 106 w 428"/>
                  <a:gd name="T21" fmla="*/ 428 h 443"/>
                  <a:gd name="T22" fmla="*/ 87 w 428"/>
                  <a:gd name="T23" fmla="*/ 439 h 443"/>
                  <a:gd name="T24" fmla="*/ 68 w 428"/>
                  <a:gd name="T25" fmla="*/ 443 h 443"/>
                  <a:gd name="T26" fmla="*/ 50 w 428"/>
                  <a:gd name="T27" fmla="*/ 443 h 443"/>
                  <a:gd name="T28" fmla="*/ 33 w 428"/>
                  <a:gd name="T29" fmla="*/ 437 h 443"/>
                  <a:gd name="T30" fmla="*/ 17 w 428"/>
                  <a:gd name="T31" fmla="*/ 427 h 443"/>
                  <a:gd name="T32" fmla="*/ 7 w 428"/>
                  <a:gd name="T33" fmla="*/ 413 h 443"/>
                  <a:gd name="T34" fmla="*/ 0 w 428"/>
                  <a:gd name="T35" fmla="*/ 396 h 443"/>
                  <a:gd name="T36" fmla="*/ 0 w 428"/>
                  <a:gd name="T37" fmla="*/ 377 h 443"/>
                  <a:gd name="T38" fmla="*/ 4 w 428"/>
                  <a:gd name="T39" fmla="*/ 356 h 443"/>
                  <a:gd name="T40" fmla="*/ 12 w 428"/>
                  <a:gd name="T41" fmla="*/ 337 h 443"/>
                  <a:gd name="T42" fmla="*/ 26 w 428"/>
                  <a:gd name="T43" fmla="*/ 317 h 443"/>
                  <a:gd name="T44" fmla="*/ 26 w 428"/>
                  <a:gd name="T45" fmla="*/ 317 h 443"/>
                  <a:gd name="T46" fmla="*/ 28 w 428"/>
                  <a:gd name="T47" fmla="*/ 314 h 443"/>
                  <a:gd name="T48" fmla="*/ 29 w 428"/>
                  <a:gd name="T49" fmla="*/ 313 h 443"/>
                  <a:gd name="T50" fmla="*/ 37 w 428"/>
                  <a:gd name="T51" fmla="*/ 305 h 443"/>
                  <a:gd name="T52" fmla="*/ 343 w 428"/>
                  <a:gd name="T53"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8" h="443">
                    <a:moveTo>
                      <a:pt x="343" y="0"/>
                    </a:moveTo>
                    <a:lnTo>
                      <a:pt x="345" y="21"/>
                    </a:lnTo>
                    <a:lnTo>
                      <a:pt x="352" y="39"/>
                    </a:lnTo>
                    <a:lnTo>
                      <a:pt x="366" y="54"/>
                    </a:lnTo>
                    <a:lnTo>
                      <a:pt x="379" y="64"/>
                    </a:lnTo>
                    <a:lnTo>
                      <a:pt x="393" y="71"/>
                    </a:lnTo>
                    <a:lnTo>
                      <a:pt x="410" y="72"/>
                    </a:lnTo>
                    <a:lnTo>
                      <a:pt x="428" y="70"/>
                    </a:lnTo>
                    <a:lnTo>
                      <a:pt x="127" y="411"/>
                    </a:lnTo>
                    <a:lnTo>
                      <a:pt x="125" y="414"/>
                    </a:lnTo>
                    <a:lnTo>
                      <a:pt x="106" y="428"/>
                    </a:lnTo>
                    <a:lnTo>
                      <a:pt x="87" y="439"/>
                    </a:lnTo>
                    <a:lnTo>
                      <a:pt x="68" y="443"/>
                    </a:lnTo>
                    <a:lnTo>
                      <a:pt x="50" y="443"/>
                    </a:lnTo>
                    <a:lnTo>
                      <a:pt x="33" y="437"/>
                    </a:lnTo>
                    <a:lnTo>
                      <a:pt x="17" y="427"/>
                    </a:lnTo>
                    <a:lnTo>
                      <a:pt x="7" y="413"/>
                    </a:lnTo>
                    <a:lnTo>
                      <a:pt x="0" y="396"/>
                    </a:lnTo>
                    <a:lnTo>
                      <a:pt x="0" y="377"/>
                    </a:lnTo>
                    <a:lnTo>
                      <a:pt x="4" y="356"/>
                    </a:lnTo>
                    <a:lnTo>
                      <a:pt x="12" y="337"/>
                    </a:lnTo>
                    <a:lnTo>
                      <a:pt x="26" y="317"/>
                    </a:lnTo>
                    <a:lnTo>
                      <a:pt x="26" y="317"/>
                    </a:lnTo>
                    <a:lnTo>
                      <a:pt x="28" y="314"/>
                    </a:lnTo>
                    <a:lnTo>
                      <a:pt x="29" y="313"/>
                    </a:lnTo>
                    <a:lnTo>
                      <a:pt x="37" y="305"/>
                    </a:lnTo>
                    <a:lnTo>
                      <a:pt x="343" y="0"/>
                    </a:lnTo>
                    <a:close/>
                  </a:path>
                </a:pathLst>
              </a:custGeom>
              <a:solidFill>
                <a:srgbClr val="44546A"/>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Raleway SemiBold" panose="020B0503030101060003" pitchFamily="34" charset="77"/>
                  <a:ea typeface="+mn-ea"/>
                  <a:cs typeface="+mn-cs"/>
                </a:endParaRPr>
              </a:p>
            </p:txBody>
          </p:sp>
        </p:grpSp>
        <p:grpSp>
          <p:nvGrpSpPr>
            <p:cNvPr id="117" name="Group 116">
              <a:extLst>
                <a:ext uri="{FF2B5EF4-FFF2-40B4-BE49-F238E27FC236}">
                  <a16:creationId xmlns:a16="http://schemas.microsoft.com/office/drawing/2014/main" id="{875B3A94-5C55-46A4-8B8F-713D6AF4C76B}"/>
                </a:ext>
              </a:extLst>
            </p:cNvPr>
            <p:cNvGrpSpPr/>
            <p:nvPr/>
          </p:nvGrpSpPr>
          <p:grpSpPr>
            <a:xfrm rot="21306384" flipH="1">
              <a:off x="14960881" y="7059819"/>
              <a:ext cx="4917560" cy="4350399"/>
              <a:chOff x="5868264" y="8300693"/>
              <a:chExt cx="3885811" cy="3680093"/>
            </a:xfrm>
          </p:grpSpPr>
          <p:sp>
            <p:nvSpPr>
              <p:cNvPr id="118" name="Freeform 344">
                <a:extLst>
                  <a:ext uri="{FF2B5EF4-FFF2-40B4-BE49-F238E27FC236}">
                    <a16:creationId xmlns:a16="http://schemas.microsoft.com/office/drawing/2014/main" id="{1B2EF7F3-BEFA-43A6-AD73-4A38911D45AE}"/>
                  </a:ext>
                </a:extLst>
              </p:cNvPr>
              <p:cNvSpPr>
                <a:spLocks/>
              </p:cNvSpPr>
              <p:nvPr/>
            </p:nvSpPr>
            <p:spPr bwMode="auto">
              <a:xfrm rot="5400000">
                <a:off x="5884887" y="8284070"/>
                <a:ext cx="494559" cy="527805"/>
              </a:xfrm>
              <a:custGeom>
                <a:avLst/>
                <a:gdLst>
                  <a:gd name="T0" fmla="*/ 223 w 238"/>
                  <a:gd name="T1" fmla="*/ 0 h 254"/>
                  <a:gd name="T2" fmla="*/ 238 w 238"/>
                  <a:gd name="T3" fmla="*/ 15 h 254"/>
                  <a:gd name="T4" fmla="*/ 38 w 238"/>
                  <a:gd name="T5" fmla="*/ 229 h 254"/>
                  <a:gd name="T6" fmla="*/ 0 w 238"/>
                  <a:gd name="T7" fmla="*/ 254 h 254"/>
                  <a:gd name="T8" fmla="*/ 24 w 238"/>
                  <a:gd name="T9" fmla="*/ 214 h 254"/>
                  <a:gd name="T10" fmla="*/ 223 w 238"/>
                  <a:gd name="T11" fmla="*/ 0 h 254"/>
                </a:gdLst>
                <a:ahLst/>
                <a:cxnLst>
                  <a:cxn ang="0">
                    <a:pos x="T0" y="T1"/>
                  </a:cxn>
                  <a:cxn ang="0">
                    <a:pos x="T2" y="T3"/>
                  </a:cxn>
                  <a:cxn ang="0">
                    <a:pos x="T4" y="T5"/>
                  </a:cxn>
                  <a:cxn ang="0">
                    <a:pos x="T6" y="T7"/>
                  </a:cxn>
                  <a:cxn ang="0">
                    <a:pos x="T8" y="T9"/>
                  </a:cxn>
                  <a:cxn ang="0">
                    <a:pos x="T10" y="T11"/>
                  </a:cxn>
                </a:cxnLst>
                <a:rect l="0" t="0" r="r" b="b"/>
                <a:pathLst>
                  <a:path w="238" h="254">
                    <a:moveTo>
                      <a:pt x="223" y="0"/>
                    </a:moveTo>
                    <a:lnTo>
                      <a:pt x="238" y="15"/>
                    </a:lnTo>
                    <a:lnTo>
                      <a:pt x="38" y="229"/>
                    </a:lnTo>
                    <a:lnTo>
                      <a:pt x="0" y="254"/>
                    </a:lnTo>
                    <a:lnTo>
                      <a:pt x="24" y="214"/>
                    </a:lnTo>
                    <a:lnTo>
                      <a:pt x="223" y="0"/>
                    </a:lnTo>
                    <a:close/>
                  </a:path>
                </a:pathLst>
              </a:custGeom>
              <a:solidFill>
                <a:sysClr val="windowText" lastClr="000000">
                  <a:lumMod val="75000"/>
                  <a:lumOff val="25000"/>
                </a:sysClr>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Raleway SemiBold" panose="020B0503030101060003" pitchFamily="34" charset="77"/>
                  <a:ea typeface="+mn-ea"/>
                  <a:cs typeface="+mn-cs"/>
                </a:endParaRPr>
              </a:p>
            </p:txBody>
          </p:sp>
          <p:sp>
            <p:nvSpPr>
              <p:cNvPr id="119" name="Freeform 345">
                <a:extLst>
                  <a:ext uri="{FF2B5EF4-FFF2-40B4-BE49-F238E27FC236}">
                    <a16:creationId xmlns:a16="http://schemas.microsoft.com/office/drawing/2014/main" id="{566088D6-1ECB-41FE-A09D-FE53FD7E9F3B}"/>
                  </a:ext>
                </a:extLst>
              </p:cNvPr>
              <p:cNvSpPr>
                <a:spLocks/>
              </p:cNvSpPr>
              <p:nvPr/>
            </p:nvSpPr>
            <p:spPr bwMode="auto">
              <a:xfrm rot="5400000">
                <a:off x="8058448" y="10675817"/>
                <a:ext cx="1469128" cy="1140809"/>
              </a:xfrm>
              <a:custGeom>
                <a:avLst/>
                <a:gdLst>
                  <a:gd name="T0" fmla="*/ 579 w 707"/>
                  <a:gd name="T1" fmla="*/ 0 h 549"/>
                  <a:gd name="T2" fmla="*/ 604 w 707"/>
                  <a:gd name="T3" fmla="*/ 4 h 549"/>
                  <a:gd name="T4" fmla="*/ 627 w 707"/>
                  <a:gd name="T5" fmla="*/ 12 h 549"/>
                  <a:gd name="T6" fmla="*/ 647 w 707"/>
                  <a:gd name="T7" fmla="*/ 24 h 549"/>
                  <a:gd name="T8" fmla="*/ 665 w 707"/>
                  <a:gd name="T9" fmla="*/ 38 h 549"/>
                  <a:gd name="T10" fmla="*/ 680 w 707"/>
                  <a:gd name="T11" fmla="*/ 54 h 549"/>
                  <a:gd name="T12" fmla="*/ 692 w 707"/>
                  <a:gd name="T13" fmla="*/ 71 h 549"/>
                  <a:gd name="T14" fmla="*/ 701 w 707"/>
                  <a:gd name="T15" fmla="*/ 89 h 549"/>
                  <a:gd name="T16" fmla="*/ 707 w 707"/>
                  <a:gd name="T17" fmla="*/ 121 h 549"/>
                  <a:gd name="T18" fmla="*/ 707 w 707"/>
                  <a:gd name="T19" fmla="*/ 152 h 549"/>
                  <a:gd name="T20" fmla="*/ 702 w 707"/>
                  <a:gd name="T21" fmla="*/ 182 h 549"/>
                  <a:gd name="T22" fmla="*/ 692 w 707"/>
                  <a:gd name="T23" fmla="*/ 211 h 549"/>
                  <a:gd name="T24" fmla="*/ 678 w 707"/>
                  <a:gd name="T25" fmla="*/ 238 h 549"/>
                  <a:gd name="T26" fmla="*/ 664 w 707"/>
                  <a:gd name="T27" fmla="*/ 263 h 549"/>
                  <a:gd name="T28" fmla="*/ 644 w 707"/>
                  <a:gd name="T29" fmla="*/ 292 h 549"/>
                  <a:gd name="T30" fmla="*/ 620 w 707"/>
                  <a:gd name="T31" fmla="*/ 317 h 549"/>
                  <a:gd name="T32" fmla="*/ 592 w 707"/>
                  <a:gd name="T33" fmla="*/ 339 h 549"/>
                  <a:gd name="T34" fmla="*/ 563 w 707"/>
                  <a:gd name="T35" fmla="*/ 359 h 549"/>
                  <a:gd name="T36" fmla="*/ 533 w 707"/>
                  <a:gd name="T37" fmla="*/ 376 h 549"/>
                  <a:gd name="T38" fmla="*/ 503 w 707"/>
                  <a:gd name="T39" fmla="*/ 390 h 549"/>
                  <a:gd name="T40" fmla="*/ 472 w 707"/>
                  <a:gd name="T41" fmla="*/ 405 h 549"/>
                  <a:gd name="T42" fmla="*/ 432 w 707"/>
                  <a:gd name="T43" fmla="*/ 419 h 549"/>
                  <a:gd name="T44" fmla="*/ 388 w 707"/>
                  <a:gd name="T45" fmla="*/ 435 h 549"/>
                  <a:gd name="T46" fmla="*/ 338 w 707"/>
                  <a:gd name="T47" fmla="*/ 452 h 549"/>
                  <a:gd name="T48" fmla="*/ 287 w 707"/>
                  <a:gd name="T49" fmla="*/ 467 h 549"/>
                  <a:gd name="T50" fmla="*/ 235 w 707"/>
                  <a:gd name="T51" fmla="*/ 483 h 549"/>
                  <a:gd name="T52" fmla="*/ 181 w 707"/>
                  <a:gd name="T53" fmla="*/ 499 h 549"/>
                  <a:gd name="T54" fmla="*/ 130 w 707"/>
                  <a:gd name="T55" fmla="*/ 513 h 549"/>
                  <a:gd name="T56" fmla="*/ 82 w 707"/>
                  <a:gd name="T57" fmla="*/ 526 h 549"/>
                  <a:gd name="T58" fmla="*/ 38 w 707"/>
                  <a:gd name="T59" fmla="*/ 538 h 549"/>
                  <a:gd name="T60" fmla="*/ 0 w 707"/>
                  <a:gd name="T61" fmla="*/ 549 h 549"/>
                  <a:gd name="T62" fmla="*/ 468 w 707"/>
                  <a:gd name="T63" fmla="*/ 46 h 549"/>
                  <a:gd name="T64" fmla="*/ 498 w 707"/>
                  <a:gd name="T65" fmla="*/ 24 h 549"/>
                  <a:gd name="T66" fmla="*/ 525 w 707"/>
                  <a:gd name="T67" fmla="*/ 9 h 549"/>
                  <a:gd name="T68" fmla="*/ 553 w 707"/>
                  <a:gd name="T69" fmla="*/ 1 h 549"/>
                  <a:gd name="T70" fmla="*/ 579 w 707"/>
                  <a:gd name="T71" fmla="*/ 0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7" h="549">
                    <a:moveTo>
                      <a:pt x="579" y="0"/>
                    </a:moveTo>
                    <a:lnTo>
                      <a:pt x="604" y="4"/>
                    </a:lnTo>
                    <a:lnTo>
                      <a:pt x="627" y="12"/>
                    </a:lnTo>
                    <a:lnTo>
                      <a:pt x="647" y="24"/>
                    </a:lnTo>
                    <a:lnTo>
                      <a:pt x="665" y="38"/>
                    </a:lnTo>
                    <a:lnTo>
                      <a:pt x="680" y="54"/>
                    </a:lnTo>
                    <a:lnTo>
                      <a:pt x="692" y="71"/>
                    </a:lnTo>
                    <a:lnTo>
                      <a:pt x="701" y="89"/>
                    </a:lnTo>
                    <a:lnTo>
                      <a:pt x="707" y="121"/>
                    </a:lnTo>
                    <a:lnTo>
                      <a:pt x="707" y="152"/>
                    </a:lnTo>
                    <a:lnTo>
                      <a:pt x="702" y="182"/>
                    </a:lnTo>
                    <a:lnTo>
                      <a:pt x="692" y="211"/>
                    </a:lnTo>
                    <a:lnTo>
                      <a:pt x="678" y="238"/>
                    </a:lnTo>
                    <a:lnTo>
                      <a:pt x="664" y="263"/>
                    </a:lnTo>
                    <a:lnTo>
                      <a:pt x="644" y="292"/>
                    </a:lnTo>
                    <a:lnTo>
                      <a:pt x="620" y="317"/>
                    </a:lnTo>
                    <a:lnTo>
                      <a:pt x="592" y="339"/>
                    </a:lnTo>
                    <a:lnTo>
                      <a:pt x="563" y="359"/>
                    </a:lnTo>
                    <a:lnTo>
                      <a:pt x="533" y="376"/>
                    </a:lnTo>
                    <a:lnTo>
                      <a:pt x="503" y="390"/>
                    </a:lnTo>
                    <a:lnTo>
                      <a:pt x="472" y="405"/>
                    </a:lnTo>
                    <a:lnTo>
                      <a:pt x="432" y="419"/>
                    </a:lnTo>
                    <a:lnTo>
                      <a:pt x="388" y="435"/>
                    </a:lnTo>
                    <a:lnTo>
                      <a:pt x="338" y="452"/>
                    </a:lnTo>
                    <a:lnTo>
                      <a:pt x="287" y="467"/>
                    </a:lnTo>
                    <a:lnTo>
                      <a:pt x="235" y="483"/>
                    </a:lnTo>
                    <a:lnTo>
                      <a:pt x="181" y="499"/>
                    </a:lnTo>
                    <a:lnTo>
                      <a:pt x="130" y="513"/>
                    </a:lnTo>
                    <a:lnTo>
                      <a:pt x="82" y="526"/>
                    </a:lnTo>
                    <a:lnTo>
                      <a:pt x="38" y="538"/>
                    </a:lnTo>
                    <a:lnTo>
                      <a:pt x="0" y="549"/>
                    </a:lnTo>
                    <a:lnTo>
                      <a:pt x="468" y="46"/>
                    </a:lnTo>
                    <a:lnTo>
                      <a:pt x="498" y="24"/>
                    </a:lnTo>
                    <a:lnTo>
                      <a:pt x="525" y="9"/>
                    </a:lnTo>
                    <a:lnTo>
                      <a:pt x="553" y="1"/>
                    </a:lnTo>
                    <a:lnTo>
                      <a:pt x="579" y="0"/>
                    </a:lnTo>
                    <a:close/>
                  </a:path>
                </a:pathLst>
              </a:custGeom>
              <a:gradFill>
                <a:gsLst>
                  <a:gs pos="99000">
                    <a:srgbClr val="2366A5"/>
                  </a:gs>
                  <a:gs pos="0">
                    <a:srgbClr val="1B4091"/>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20" name="Freeform 346">
                <a:extLst>
                  <a:ext uri="{FF2B5EF4-FFF2-40B4-BE49-F238E27FC236}">
                    <a16:creationId xmlns:a16="http://schemas.microsoft.com/office/drawing/2014/main" id="{3E9106A0-1C11-43F2-8FFD-C8DF082B757D}"/>
                  </a:ext>
                </a:extLst>
              </p:cNvPr>
              <p:cNvSpPr>
                <a:spLocks/>
              </p:cNvSpPr>
              <p:nvPr/>
            </p:nvSpPr>
            <p:spPr bwMode="auto">
              <a:xfrm rot="5400000">
                <a:off x="8143647" y="10590621"/>
                <a:ext cx="1331981" cy="1174054"/>
              </a:xfrm>
              <a:custGeom>
                <a:avLst/>
                <a:gdLst>
                  <a:gd name="T0" fmla="*/ 583 w 641"/>
                  <a:gd name="T1" fmla="*/ 0 h 565"/>
                  <a:gd name="T2" fmla="*/ 599 w 641"/>
                  <a:gd name="T3" fmla="*/ 2 h 565"/>
                  <a:gd name="T4" fmla="*/ 613 w 641"/>
                  <a:gd name="T5" fmla="*/ 7 h 565"/>
                  <a:gd name="T6" fmla="*/ 624 w 641"/>
                  <a:gd name="T7" fmla="*/ 15 h 565"/>
                  <a:gd name="T8" fmla="*/ 631 w 641"/>
                  <a:gd name="T9" fmla="*/ 25 h 565"/>
                  <a:gd name="T10" fmla="*/ 638 w 641"/>
                  <a:gd name="T11" fmla="*/ 36 h 565"/>
                  <a:gd name="T12" fmla="*/ 641 w 641"/>
                  <a:gd name="T13" fmla="*/ 49 h 565"/>
                  <a:gd name="T14" fmla="*/ 639 w 641"/>
                  <a:gd name="T15" fmla="*/ 72 h 565"/>
                  <a:gd name="T16" fmla="*/ 633 w 641"/>
                  <a:gd name="T17" fmla="*/ 97 h 565"/>
                  <a:gd name="T18" fmla="*/ 622 w 641"/>
                  <a:gd name="T19" fmla="*/ 123 h 565"/>
                  <a:gd name="T20" fmla="*/ 608 w 641"/>
                  <a:gd name="T21" fmla="*/ 150 h 565"/>
                  <a:gd name="T22" fmla="*/ 592 w 641"/>
                  <a:gd name="T23" fmla="*/ 175 h 565"/>
                  <a:gd name="T24" fmla="*/ 576 w 641"/>
                  <a:gd name="T25" fmla="*/ 198 h 565"/>
                  <a:gd name="T26" fmla="*/ 550 w 641"/>
                  <a:gd name="T27" fmla="*/ 230 h 565"/>
                  <a:gd name="T28" fmla="*/ 520 w 641"/>
                  <a:gd name="T29" fmla="*/ 260 h 565"/>
                  <a:gd name="T30" fmla="*/ 489 w 641"/>
                  <a:gd name="T31" fmla="*/ 286 h 565"/>
                  <a:gd name="T32" fmla="*/ 456 w 641"/>
                  <a:gd name="T33" fmla="*/ 311 h 565"/>
                  <a:gd name="T34" fmla="*/ 425 w 641"/>
                  <a:gd name="T35" fmla="*/ 333 h 565"/>
                  <a:gd name="T36" fmla="*/ 397 w 641"/>
                  <a:gd name="T37" fmla="*/ 351 h 565"/>
                  <a:gd name="T38" fmla="*/ 363 w 641"/>
                  <a:gd name="T39" fmla="*/ 371 h 565"/>
                  <a:gd name="T40" fmla="*/ 325 w 641"/>
                  <a:gd name="T41" fmla="*/ 393 h 565"/>
                  <a:gd name="T42" fmla="*/ 284 w 641"/>
                  <a:gd name="T43" fmla="*/ 417 h 565"/>
                  <a:gd name="T44" fmla="*/ 240 w 641"/>
                  <a:gd name="T45" fmla="*/ 440 h 565"/>
                  <a:gd name="T46" fmla="*/ 195 w 641"/>
                  <a:gd name="T47" fmla="*/ 464 h 565"/>
                  <a:gd name="T48" fmla="*/ 151 w 641"/>
                  <a:gd name="T49" fmla="*/ 487 h 565"/>
                  <a:gd name="T50" fmla="*/ 109 w 641"/>
                  <a:gd name="T51" fmla="*/ 510 h 565"/>
                  <a:gd name="T52" fmla="*/ 68 w 641"/>
                  <a:gd name="T53" fmla="*/ 529 h 565"/>
                  <a:gd name="T54" fmla="*/ 32 w 641"/>
                  <a:gd name="T55" fmla="*/ 549 h 565"/>
                  <a:gd name="T56" fmla="*/ 0 w 641"/>
                  <a:gd name="T57" fmla="*/ 565 h 565"/>
                  <a:gd name="T58" fmla="*/ 468 w 641"/>
                  <a:gd name="T59" fmla="*/ 62 h 565"/>
                  <a:gd name="T60" fmla="*/ 495 w 641"/>
                  <a:gd name="T61" fmla="*/ 38 h 565"/>
                  <a:gd name="T62" fmla="*/ 520 w 641"/>
                  <a:gd name="T63" fmla="*/ 20 h 565"/>
                  <a:gd name="T64" fmla="*/ 544 w 641"/>
                  <a:gd name="T65" fmla="*/ 8 h 565"/>
                  <a:gd name="T66" fmla="*/ 565 w 641"/>
                  <a:gd name="T67" fmla="*/ 2 h 565"/>
                  <a:gd name="T68" fmla="*/ 583 w 641"/>
                  <a:gd name="T69" fmla="*/ 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1" h="565">
                    <a:moveTo>
                      <a:pt x="583" y="0"/>
                    </a:moveTo>
                    <a:lnTo>
                      <a:pt x="599" y="2"/>
                    </a:lnTo>
                    <a:lnTo>
                      <a:pt x="613" y="7"/>
                    </a:lnTo>
                    <a:lnTo>
                      <a:pt x="624" y="15"/>
                    </a:lnTo>
                    <a:lnTo>
                      <a:pt x="631" y="25"/>
                    </a:lnTo>
                    <a:lnTo>
                      <a:pt x="638" y="36"/>
                    </a:lnTo>
                    <a:lnTo>
                      <a:pt x="641" y="49"/>
                    </a:lnTo>
                    <a:lnTo>
                      <a:pt x="639" y="72"/>
                    </a:lnTo>
                    <a:lnTo>
                      <a:pt x="633" y="97"/>
                    </a:lnTo>
                    <a:lnTo>
                      <a:pt x="622" y="123"/>
                    </a:lnTo>
                    <a:lnTo>
                      <a:pt x="608" y="150"/>
                    </a:lnTo>
                    <a:lnTo>
                      <a:pt x="592" y="175"/>
                    </a:lnTo>
                    <a:lnTo>
                      <a:pt x="576" y="198"/>
                    </a:lnTo>
                    <a:lnTo>
                      <a:pt x="550" y="230"/>
                    </a:lnTo>
                    <a:lnTo>
                      <a:pt x="520" y="260"/>
                    </a:lnTo>
                    <a:lnTo>
                      <a:pt x="489" y="286"/>
                    </a:lnTo>
                    <a:lnTo>
                      <a:pt x="456" y="311"/>
                    </a:lnTo>
                    <a:lnTo>
                      <a:pt x="425" y="333"/>
                    </a:lnTo>
                    <a:lnTo>
                      <a:pt x="397" y="351"/>
                    </a:lnTo>
                    <a:lnTo>
                      <a:pt x="363" y="371"/>
                    </a:lnTo>
                    <a:lnTo>
                      <a:pt x="325" y="393"/>
                    </a:lnTo>
                    <a:lnTo>
                      <a:pt x="284" y="417"/>
                    </a:lnTo>
                    <a:lnTo>
                      <a:pt x="240" y="440"/>
                    </a:lnTo>
                    <a:lnTo>
                      <a:pt x="195" y="464"/>
                    </a:lnTo>
                    <a:lnTo>
                      <a:pt x="151" y="487"/>
                    </a:lnTo>
                    <a:lnTo>
                      <a:pt x="109" y="510"/>
                    </a:lnTo>
                    <a:lnTo>
                      <a:pt x="68" y="529"/>
                    </a:lnTo>
                    <a:lnTo>
                      <a:pt x="32" y="549"/>
                    </a:lnTo>
                    <a:lnTo>
                      <a:pt x="0" y="565"/>
                    </a:lnTo>
                    <a:lnTo>
                      <a:pt x="468" y="62"/>
                    </a:lnTo>
                    <a:lnTo>
                      <a:pt x="495" y="38"/>
                    </a:lnTo>
                    <a:lnTo>
                      <a:pt x="520" y="20"/>
                    </a:lnTo>
                    <a:lnTo>
                      <a:pt x="544" y="8"/>
                    </a:lnTo>
                    <a:lnTo>
                      <a:pt x="565" y="2"/>
                    </a:lnTo>
                    <a:lnTo>
                      <a:pt x="583" y="0"/>
                    </a:lnTo>
                    <a:close/>
                  </a:path>
                </a:pathLst>
              </a:custGeom>
              <a:gradFill>
                <a:gsLst>
                  <a:gs pos="100000">
                    <a:srgbClr val="2366A5">
                      <a:lumMod val="75000"/>
                    </a:srgbClr>
                  </a:gs>
                  <a:gs pos="0">
                    <a:srgbClr val="1B4091">
                      <a:lumMod val="75000"/>
                    </a:srgbClr>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21" name="Freeform 347">
                <a:extLst>
                  <a:ext uri="{FF2B5EF4-FFF2-40B4-BE49-F238E27FC236}">
                    <a16:creationId xmlns:a16="http://schemas.microsoft.com/office/drawing/2014/main" id="{00840376-747A-4116-A2ED-95FEA10A7626}"/>
                  </a:ext>
                </a:extLst>
              </p:cNvPr>
              <p:cNvSpPr>
                <a:spLocks/>
              </p:cNvSpPr>
              <p:nvPr/>
            </p:nvSpPr>
            <p:spPr bwMode="auto">
              <a:xfrm rot="5400000">
                <a:off x="8382615" y="10351653"/>
                <a:ext cx="1117949" cy="1437958"/>
              </a:xfrm>
              <a:custGeom>
                <a:avLst/>
                <a:gdLst>
                  <a:gd name="T0" fmla="*/ 489 w 538"/>
                  <a:gd name="T1" fmla="*/ 0 h 692"/>
                  <a:gd name="T2" fmla="*/ 500 w 538"/>
                  <a:gd name="T3" fmla="*/ 2 h 692"/>
                  <a:gd name="T4" fmla="*/ 512 w 538"/>
                  <a:gd name="T5" fmla="*/ 7 h 692"/>
                  <a:gd name="T6" fmla="*/ 523 w 538"/>
                  <a:gd name="T7" fmla="*/ 14 h 692"/>
                  <a:gd name="T8" fmla="*/ 531 w 538"/>
                  <a:gd name="T9" fmla="*/ 24 h 692"/>
                  <a:gd name="T10" fmla="*/ 536 w 538"/>
                  <a:gd name="T11" fmla="*/ 37 h 692"/>
                  <a:gd name="T12" fmla="*/ 538 w 538"/>
                  <a:gd name="T13" fmla="*/ 53 h 692"/>
                  <a:gd name="T14" fmla="*/ 537 w 538"/>
                  <a:gd name="T15" fmla="*/ 71 h 692"/>
                  <a:gd name="T16" fmla="*/ 532 w 538"/>
                  <a:gd name="T17" fmla="*/ 93 h 692"/>
                  <a:gd name="T18" fmla="*/ 521 w 538"/>
                  <a:gd name="T19" fmla="*/ 117 h 692"/>
                  <a:gd name="T20" fmla="*/ 504 w 538"/>
                  <a:gd name="T21" fmla="*/ 144 h 692"/>
                  <a:gd name="T22" fmla="*/ 482 w 538"/>
                  <a:gd name="T23" fmla="*/ 173 h 692"/>
                  <a:gd name="T24" fmla="*/ 0 w 538"/>
                  <a:gd name="T25" fmla="*/ 692 h 692"/>
                  <a:gd name="T26" fmla="*/ 15 w 538"/>
                  <a:gd name="T27" fmla="*/ 658 h 692"/>
                  <a:gd name="T28" fmla="*/ 32 w 538"/>
                  <a:gd name="T29" fmla="*/ 620 h 692"/>
                  <a:gd name="T30" fmla="*/ 50 w 538"/>
                  <a:gd name="T31" fmla="*/ 578 h 692"/>
                  <a:gd name="T32" fmla="*/ 71 w 538"/>
                  <a:gd name="T33" fmla="*/ 532 h 692"/>
                  <a:gd name="T34" fmla="*/ 92 w 538"/>
                  <a:gd name="T35" fmla="*/ 486 h 692"/>
                  <a:gd name="T36" fmla="*/ 114 w 538"/>
                  <a:gd name="T37" fmla="*/ 439 h 692"/>
                  <a:gd name="T38" fmla="*/ 137 w 538"/>
                  <a:gd name="T39" fmla="*/ 393 h 692"/>
                  <a:gd name="T40" fmla="*/ 157 w 538"/>
                  <a:gd name="T41" fmla="*/ 350 h 692"/>
                  <a:gd name="T42" fmla="*/ 177 w 538"/>
                  <a:gd name="T43" fmla="*/ 309 h 692"/>
                  <a:gd name="T44" fmla="*/ 197 w 538"/>
                  <a:gd name="T45" fmla="*/ 274 h 692"/>
                  <a:gd name="T46" fmla="*/ 214 w 538"/>
                  <a:gd name="T47" fmla="*/ 244 h 692"/>
                  <a:gd name="T48" fmla="*/ 233 w 538"/>
                  <a:gd name="T49" fmla="*/ 210 h 692"/>
                  <a:gd name="T50" fmla="*/ 257 w 538"/>
                  <a:gd name="T51" fmla="*/ 176 h 692"/>
                  <a:gd name="T52" fmla="*/ 283 w 538"/>
                  <a:gd name="T53" fmla="*/ 142 h 692"/>
                  <a:gd name="T54" fmla="*/ 311 w 538"/>
                  <a:gd name="T55" fmla="*/ 109 h 692"/>
                  <a:gd name="T56" fmla="*/ 342 w 538"/>
                  <a:gd name="T57" fmla="*/ 79 h 692"/>
                  <a:gd name="T58" fmla="*/ 364 w 538"/>
                  <a:gd name="T59" fmla="*/ 61 h 692"/>
                  <a:gd name="T60" fmla="*/ 388 w 538"/>
                  <a:gd name="T61" fmla="*/ 42 h 692"/>
                  <a:gd name="T62" fmla="*/ 414 w 538"/>
                  <a:gd name="T63" fmla="*/ 25 h 692"/>
                  <a:gd name="T64" fmla="*/ 439 w 538"/>
                  <a:gd name="T65" fmla="*/ 12 h 692"/>
                  <a:gd name="T66" fmla="*/ 464 w 538"/>
                  <a:gd name="T67" fmla="*/ 3 h 692"/>
                  <a:gd name="T68" fmla="*/ 489 w 538"/>
                  <a:gd name="T69" fmla="*/ 0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38" h="692">
                    <a:moveTo>
                      <a:pt x="489" y="0"/>
                    </a:moveTo>
                    <a:lnTo>
                      <a:pt x="500" y="2"/>
                    </a:lnTo>
                    <a:lnTo>
                      <a:pt x="512" y="7"/>
                    </a:lnTo>
                    <a:lnTo>
                      <a:pt x="523" y="14"/>
                    </a:lnTo>
                    <a:lnTo>
                      <a:pt x="531" y="24"/>
                    </a:lnTo>
                    <a:lnTo>
                      <a:pt x="536" y="37"/>
                    </a:lnTo>
                    <a:lnTo>
                      <a:pt x="538" y="53"/>
                    </a:lnTo>
                    <a:lnTo>
                      <a:pt x="537" y="71"/>
                    </a:lnTo>
                    <a:lnTo>
                      <a:pt x="532" y="93"/>
                    </a:lnTo>
                    <a:lnTo>
                      <a:pt x="521" y="117"/>
                    </a:lnTo>
                    <a:lnTo>
                      <a:pt x="504" y="144"/>
                    </a:lnTo>
                    <a:lnTo>
                      <a:pt x="482" y="173"/>
                    </a:lnTo>
                    <a:lnTo>
                      <a:pt x="0" y="692"/>
                    </a:lnTo>
                    <a:lnTo>
                      <a:pt x="15" y="658"/>
                    </a:lnTo>
                    <a:lnTo>
                      <a:pt x="32" y="620"/>
                    </a:lnTo>
                    <a:lnTo>
                      <a:pt x="50" y="578"/>
                    </a:lnTo>
                    <a:lnTo>
                      <a:pt x="71" y="532"/>
                    </a:lnTo>
                    <a:lnTo>
                      <a:pt x="92" y="486"/>
                    </a:lnTo>
                    <a:lnTo>
                      <a:pt x="114" y="439"/>
                    </a:lnTo>
                    <a:lnTo>
                      <a:pt x="137" y="393"/>
                    </a:lnTo>
                    <a:lnTo>
                      <a:pt x="157" y="350"/>
                    </a:lnTo>
                    <a:lnTo>
                      <a:pt x="177" y="309"/>
                    </a:lnTo>
                    <a:lnTo>
                      <a:pt x="197" y="274"/>
                    </a:lnTo>
                    <a:lnTo>
                      <a:pt x="214" y="244"/>
                    </a:lnTo>
                    <a:lnTo>
                      <a:pt x="233" y="210"/>
                    </a:lnTo>
                    <a:lnTo>
                      <a:pt x="257" y="176"/>
                    </a:lnTo>
                    <a:lnTo>
                      <a:pt x="283" y="142"/>
                    </a:lnTo>
                    <a:lnTo>
                      <a:pt x="311" y="109"/>
                    </a:lnTo>
                    <a:lnTo>
                      <a:pt x="342" y="79"/>
                    </a:lnTo>
                    <a:lnTo>
                      <a:pt x="364" y="61"/>
                    </a:lnTo>
                    <a:lnTo>
                      <a:pt x="388" y="42"/>
                    </a:lnTo>
                    <a:lnTo>
                      <a:pt x="414" y="25"/>
                    </a:lnTo>
                    <a:lnTo>
                      <a:pt x="439" y="12"/>
                    </a:lnTo>
                    <a:lnTo>
                      <a:pt x="464" y="3"/>
                    </a:lnTo>
                    <a:lnTo>
                      <a:pt x="489" y="0"/>
                    </a:lnTo>
                    <a:close/>
                  </a:path>
                </a:pathLst>
              </a:custGeom>
              <a:gradFill>
                <a:gsLst>
                  <a:gs pos="99000">
                    <a:srgbClr val="2366A5">
                      <a:lumMod val="75000"/>
                    </a:srgbClr>
                  </a:gs>
                  <a:gs pos="0">
                    <a:srgbClr val="1B4091">
                      <a:lumMod val="75000"/>
                    </a:srgbClr>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22" name="Freeform 348">
                <a:extLst>
                  <a:ext uri="{FF2B5EF4-FFF2-40B4-BE49-F238E27FC236}">
                    <a16:creationId xmlns:a16="http://schemas.microsoft.com/office/drawing/2014/main" id="{F2E55071-061D-4AF0-99B6-CCB1B72FFF85}"/>
                  </a:ext>
                </a:extLst>
              </p:cNvPr>
              <p:cNvSpPr>
                <a:spLocks/>
              </p:cNvSpPr>
              <p:nvPr/>
            </p:nvSpPr>
            <p:spPr bwMode="auto">
              <a:xfrm rot="5400000">
                <a:off x="8462614" y="10271652"/>
                <a:ext cx="1051456" cy="1531467"/>
              </a:xfrm>
              <a:custGeom>
                <a:avLst/>
                <a:gdLst>
                  <a:gd name="T0" fmla="*/ 377 w 506"/>
                  <a:gd name="T1" fmla="*/ 0 h 737"/>
                  <a:gd name="T2" fmla="*/ 409 w 506"/>
                  <a:gd name="T3" fmla="*/ 5 h 737"/>
                  <a:gd name="T4" fmla="*/ 427 w 506"/>
                  <a:gd name="T5" fmla="*/ 13 h 737"/>
                  <a:gd name="T6" fmla="*/ 444 w 506"/>
                  <a:gd name="T7" fmla="*/ 23 h 737"/>
                  <a:gd name="T8" fmla="*/ 461 w 506"/>
                  <a:gd name="T9" fmla="*/ 36 h 737"/>
                  <a:gd name="T10" fmla="*/ 477 w 506"/>
                  <a:gd name="T11" fmla="*/ 53 h 737"/>
                  <a:gd name="T12" fmla="*/ 490 w 506"/>
                  <a:gd name="T13" fmla="*/ 73 h 737"/>
                  <a:gd name="T14" fmla="*/ 500 w 506"/>
                  <a:gd name="T15" fmla="*/ 95 h 737"/>
                  <a:gd name="T16" fmla="*/ 506 w 506"/>
                  <a:gd name="T17" fmla="*/ 120 h 737"/>
                  <a:gd name="T18" fmla="*/ 506 w 506"/>
                  <a:gd name="T19" fmla="*/ 146 h 737"/>
                  <a:gd name="T20" fmla="*/ 500 w 506"/>
                  <a:gd name="T21" fmla="*/ 174 h 737"/>
                  <a:gd name="T22" fmla="*/ 489 w 506"/>
                  <a:gd name="T23" fmla="*/ 203 h 737"/>
                  <a:gd name="T24" fmla="*/ 468 w 506"/>
                  <a:gd name="T25" fmla="*/ 234 h 737"/>
                  <a:gd name="T26" fmla="*/ 0 w 506"/>
                  <a:gd name="T27" fmla="*/ 737 h 737"/>
                  <a:gd name="T28" fmla="*/ 8 w 506"/>
                  <a:gd name="T29" fmla="*/ 697 h 737"/>
                  <a:gd name="T30" fmla="*/ 16 w 506"/>
                  <a:gd name="T31" fmla="*/ 653 h 737"/>
                  <a:gd name="T32" fmla="*/ 27 w 506"/>
                  <a:gd name="T33" fmla="*/ 604 h 737"/>
                  <a:gd name="T34" fmla="*/ 37 w 506"/>
                  <a:gd name="T35" fmla="*/ 552 h 737"/>
                  <a:gd name="T36" fmla="*/ 49 w 506"/>
                  <a:gd name="T37" fmla="*/ 498 h 737"/>
                  <a:gd name="T38" fmla="*/ 61 w 506"/>
                  <a:gd name="T39" fmla="*/ 445 h 737"/>
                  <a:gd name="T40" fmla="*/ 72 w 506"/>
                  <a:gd name="T41" fmla="*/ 392 h 737"/>
                  <a:gd name="T42" fmla="*/ 85 w 506"/>
                  <a:gd name="T43" fmla="*/ 343 h 737"/>
                  <a:gd name="T44" fmla="*/ 99 w 506"/>
                  <a:gd name="T45" fmla="*/ 297 h 737"/>
                  <a:gd name="T46" fmla="*/ 110 w 506"/>
                  <a:gd name="T47" fmla="*/ 256 h 737"/>
                  <a:gd name="T48" fmla="*/ 122 w 506"/>
                  <a:gd name="T49" fmla="*/ 223 h 737"/>
                  <a:gd name="T50" fmla="*/ 135 w 506"/>
                  <a:gd name="T51" fmla="*/ 192 h 737"/>
                  <a:gd name="T52" fmla="*/ 150 w 506"/>
                  <a:gd name="T53" fmla="*/ 161 h 737"/>
                  <a:gd name="T54" fmla="*/ 167 w 506"/>
                  <a:gd name="T55" fmla="*/ 131 h 737"/>
                  <a:gd name="T56" fmla="*/ 188 w 506"/>
                  <a:gd name="T57" fmla="*/ 102 h 737"/>
                  <a:gd name="T58" fmla="*/ 210 w 506"/>
                  <a:gd name="T59" fmla="*/ 76 h 737"/>
                  <a:gd name="T60" fmla="*/ 237 w 506"/>
                  <a:gd name="T61" fmla="*/ 53 h 737"/>
                  <a:gd name="T62" fmla="*/ 261 w 506"/>
                  <a:gd name="T63" fmla="*/ 38 h 737"/>
                  <a:gd name="T64" fmla="*/ 287 w 506"/>
                  <a:gd name="T65" fmla="*/ 23 h 737"/>
                  <a:gd name="T66" fmla="*/ 316 w 506"/>
                  <a:gd name="T67" fmla="*/ 10 h 737"/>
                  <a:gd name="T68" fmla="*/ 346 w 506"/>
                  <a:gd name="T69" fmla="*/ 2 h 737"/>
                  <a:gd name="T70" fmla="*/ 377 w 506"/>
                  <a:gd name="T71"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6" h="737">
                    <a:moveTo>
                      <a:pt x="377" y="0"/>
                    </a:moveTo>
                    <a:lnTo>
                      <a:pt x="409" y="5"/>
                    </a:lnTo>
                    <a:lnTo>
                      <a:pt x="427" y="13"/>
                    </a:lnTo>
                    <a:lnTo>
                      <a:pt x="444" y="23"/>
                    </a:lnTo>
                    <a:lnTo>
                      <a:pt x="461" y="36"/>
                    </a:lnTo>
                    <a:lnTo>
                      <a:pt x="477" y="53"/>
                    </a:lnTo>
                    <a:lnTo>
                      <a:pt x="490" y="73"/>
                    </a:lnTo>
                    <a:lnTo>
                      <a:pt x="500" y="95"/>
                    </a:lnTo>
                    <a:lnTo>
                      <a:pt x="506" y="120"/>
                    </a:lnTo>
                    <a:lnTo>
                      <a:pt x="506" y="146"/>
                    </a:lnTo>
                    <a:lnTo>
                      <a:pt x="500" y="174"/>
                    </a:lnTo>
                    <a:lnTo>
                      <a:pt x="489" y="203"/>
                    </a:lnTo>
                    <a:lnTo>
                      <a:pt x="468" y="234"/>
                    </a:lnTo>
                    <a:lnTo>
                      <a:pt x="0" y="737"/>
                    </a:lnTo>
                    <a:lnTo>
                      <a:pt x="8" y="697"/>
                    </a:lnTo>
                    <a:lnTo>
                      <a:pt x="16" y="653"/>
                    </a:lnTo>
                    <a:lnTo>
                      <a:pt x="27" y="604"/>
                    </a:lnTo>
                    <a:lnTo>
                      <a:pt x="37" y="552"/>
                    </a:lnTo>
                    <a:lnTo>
                      <a:pt x="49" y="498"/>
                    </a:lnTo>
                    <a:lnTo>
                      <a:pt x="61" y="445"/>
                    </a:lnTo>
                    <a:lnTo>
                      <a:pt x="72" y="392"/>
                    </a:lnTo>
                    <a:lnTo>
                      <a:pt x="85" y="343"/>
                    </a:lnTo>
                    <a:lnTo>
                      <a:pt x="99" y="297"/>
                    </a:lnTo>
                    <a:lnTo>
                      <a:pt x="110" y="256"/>
                    </a:lnTo>
                    <a:lnTo>
                      <a:pt x="122" y="223"/>
                    </a:lnTo>
                    <a:lnTo>
                      <a:pt x="135" y="192"/>
                    </a:lnTo>
                    <a:lnTo>
                      <a:pt x="150" y="161"/>
                    </a:lnTo>
                    <a:lnTo>
                      <a:pt x="167" y="131"/>
                    </a:lnTo>
                    <a:lnTo>
                      <a:pt x="188" y="102"/>
                    </a:lnTo>
                    <a:lnTo>
                      <a:pt x="210" y="76"/>
                    </a:lnTo>
                    <a:lnTo>
                      <a:pt x="237" y="53"/>
                    </a:lnTo>
                    <a:lnTo>
                      <a:pt x="261" y="38"/>
                    </a:lnTo>
                    <a:lnTo>
                      <a:pt x="287" y="23"/>
                    </a:lnTo>
                    <a:lnTo>
                      <a:pt x="316" y="10"/>
                    </a:lnTo>
                    <a:lnTo>
                      <a:pt x="346" y="2"/>
                    </a:lnTo>
                    <a:lnTo>
                      <a:pt x="377" y="0"/>
                    </a:lnTo>
                    <a:close/>
                  </a:path>
                </a:pathLst>
              </a:custGeom>
              <a:gradFill>
                <a:gsLst>
                  <a:gs pos="99000">
                    <a:srgbClr val="2366A5"/>
                  </a:gs>
                  <a:gs pos="0">
                    <a:srgbClr val="1B4091"/>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23" name="Freeform 349">
                <a:extLst>
                  <a:ext uri="{FF2B5EF4-FFF2-40B4-BE49-F238E27FC236}">
                    <a16:creationId xmlns:a16="http://schemas.microsoft.com/office/drawing/2014/main" id="{68FD3571-93A8-4F5C-8F9C-385A4F6CDDDF}"/>
                  </a:ext>
                </a:extLst>
              </p:cNvPr>
              <p:cNvSpPr>
                <a:spLocks/>
              </p:cNvSpPr>
              <p:nvPr/>
            </p:nvSpPr>
            <p:spPr bwMode="auto">
              <a:xfrm rot="5400000">
                <a:off x="6370095" y="8586415"/>
                <a:ext cx="2830201" cy="3002672"/>
              </a:xfrm>
              <a:custGeom>
                <a:avLst/>
                <a:gdLst>
                  <a:gd name="T0" fmla="*/ 1362 w 1362"/>
                  <a:gd name="T1" fmla="*/ 0 h 1445"/>
                  <a:gd name="T2" fmla="*/ 101 w 1362"/>
                  <a:gd name="T3" fmla="*/ 1445 h 1445"/>
                  <a:gd name="T4" fmla="*/ 0 w 1362"/>
                  <a:gd name="T5" fmla="*/ 1352 h 1445"/>
                  <a:gd name="T6" fmla="*/ 1362 w 1362"/>
                  <a:gd name="T7" fmla="*/ 0 h 1445"/>
                </a:gdLst>
                <a:ahLst/>
                <a:cxnLst>
                  <a:cxn ang="0">
                    <a:pos x="T0" y="T1"/>
                  </a:cxn>
                  <a:cxn ang="0">
                    <a:pos x="T2" y="T3"/>
                  </a:cxn>
                  <a:cxn ang="0">
                    <a:pos x="T4" y="T5"/>
                  </a:cxn>
                  <a:cxn ang="0">
                    <a:pos x="T6" y="T7"/>
                  </a:cxn>
                </a:cxnLst>
                <a:rect l="0" t="0" r="r" b="b"/>
                <a:pathLst>
                  <a:path w="1362" h="1445">
                    <a:moveTo>
                      <a:pt x="1362" y="0"/>
                    </a:moveTo>
                    <a:lnTo>
                      <a:pt x="101" y="1445"/>
                    </a:lnTo>
                    <a:lnTo>
                      <a:pt x="0" y="1352"/>
                    </a:lnTo>
                    <a:lnTo>
                      <a:pt x="1362" y="0"/>
                    </a:lnTo>
                    <a:close/>
                  </a:path>
                </a:pathLst>
              </a:custGeom>
              <a:gradFill>
                <a:gsLst>
                  <a:gs pos="99000">
                    <a:srgbClr val="2366A5"/>
                  </a:gs>
                  <a:gs pos="0">
                    <a:srgbClr val="1B4091"/>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dirty="0">
                  <a:ln>
                    <a:noFill/>
                  </a:ln>
                  <a:solidFill>
                    <a:prstClr val="white"/>
                  </a:solidFill>
                  <a:effectLst/>
                  <a:uLnTx/>
                  <a:uFillTx/>
                  <a:latin typeface="Raleway SemiBold" panose="020B0503030101060003" pitchFamily="34" charset="77"/>
                  <a:ea typeface="+mn-ea"/>
                  <a:cs typeface="+mn-cs"/>
                </a:endParaRPr>
              </a:p>
            </p:txBody>
          </p:sp>
          <p:sp>
            <p:nvSpPr>
              <p:cNvPr id="124" name="Freeform 350">
                <a:extLst>
                  <a:ext uri="{FF2B5EF4-FFF2-40B4-BE49-F238E27FC236}">
                    <a16:creationId xmlns:a16="http://schemas.microsoft.com/office/drawing/2014/main" id="{B4C2EFCA-B675-4207-B053-5E53EBC0BF5C}"/>
                  </a:ext>
                </a:extLst>
              </p:cNvPr>
              <p:cNvSpPr>
                <a:spLocks/>
              </p:cNvSpPr>
              <p:nvPr/>
            </p:nvSpPr>
            <p:spPr bwMode="auto">
              <a:xfrm rot="5400000">
                <a:off x="6224639" y="8619662"/>
                <a:ext cx="330398" cy="336632"/>
              </a:xfrm>
              <a:custGeom>
                <a:avLst/>
                <a:gdLst>
                  <a:gd name="T0" fmla="*/ 107 w 159"/>
                  <a:gd name="T1" fmla="*/ 0 h 162"/>
                  <a:gd name="T2" fmla="*/ 125 w 159"/>
                  <a:gd name="T3" fmla="*/ 4 h 162"/>
                  <a:gd name="T4" fmla="*/ 141 w 159"/>
                  <a:gd name="T5" fmla="*/ 14 h 162"/>
                  <a:gd name="T6" fmla="*/ 153 w 159"/>
                  <a:gd name="T7" fmla="*/ 29 h 162"/>
                  <a:gd name="T8" fmla="*/ 158 w 159"/>
                  <a:gd name="T9" fmla="*/ 47 h 162"/>
                  <a:gd name="T10" fmla="*/ 159 w 159"/>
                  <a:gd name="T11" fmla="*/ 67 h 162"/>
                  <a:gd name="T12" fmla="*/ 154 w 159"/>
                  <a:gd name="T13" fmla="*/ 88 h 162"/>
                  <a:gd name="T14" fmla="*/ 144 w 159"/>
                  <a:gd name="T15" fmla="*/ 108 h 162"/>
                  <a:gd name="T16" fmla="*/ 129 w 159"/>
                  <a:gd name="T17" fmla="*/ 128 h 162"/>
                  <a:gd name="T18" fmla="*/ 111 w 159"/>
                  <a:gd name="T19" fmla="*/ 144 h 162"/>
                  <a:gd name="T20" fmla="*/ 91 w 159"/>
                  <a:gd name="T21" fmla="*/ 156 h 162"/>
                  <a:gd name="T22" fmla="*/ 70 w 159"/>
                  <a:gd name="T23" fmla="*/ 162 h 162"/>
                  <a:gd name="T24" fmla="*/ 51 w 159"/>
                  <a:gd name="T25" fmla="*/ 162 h 162"/>
                  <a:gd name="T26" fmla="*/ 32 w 159"/>
                  <a:gd name="T27" fmla="*/ 158 h 162"/>
                  <a:gd name="T28" fmla="*/ 17 w 159"/>
                  <a:gd name="T29" fmla="*/ 148 h 162"/>
                  <a:gd name="T30" fmla="*/ 6 w 159"/>
                  <a:gd name="T31" fmla="*/ 133 h 162"/>
                  <a:gd name="T32" fmla="*/ 0 w 159"/>
                  <a:gd name="T33" fmla="*/ 115 h 162"/>
                  <a:gd name="T34" fmla="*/ 0 w 159"/>
                  <a:gd name="T35" fmla="*/ 95 h 162"/>
                  <a:gd name="T36" fmla="*/ 3 w 159"/>
                  <a:gd name="T37" fmla="*/ 74 h 162"/>
                  <a:gd name="T38" fmla="*/ 14 w 159"/>
                  <a:gd name="T39" fmla="*/ 53 h 162"/>
                  <a:gd name="T40" fmla="*/ 28 w 159"/>
                  <a:gd name="T41" fmla="*/ 34 h 162"/>
                  <a:gd name="T42" fmla="*/ 47 w 159"/>
                  <a:gd name="T43" fmla="*/ 18 h 162"/>
                  <a:gd name="T44" fmla="*/ 68 w 159"/>
                  <a:gd name="T45" fmla="*/ 6 h 162"/>
                  <a:gd name="T46" fmla="*/ 87 w 159"/>
                  <a:gd name="T47" fmla="*/ 1 h 162"/>
                  <a:gd name="T48" fmla="*/ 107 w 159"/>
                  <a:gd name="T49"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9" h="162">
                    <a:moveTo>
                      <a:pt x="107" y="0"/>
                    </a:moveTo>
                    <a:lnTo>
                      <a:pt x="125" y="4"/>
                    </a:lnTo>
                    <a:lnTo>
                      <a:pt x="141" y="14"/>
                    </a:lnTo>
                    <a:lnTo>
                      <a:pt x="153" y="29"/>
                    </a:lnTo>
                    <a:lnTo>
                      <a:pt x="158" y="47"/>
                    </a:lnTo>
                    <a:lnTo>
                      <a:pt x="159" y="67"/>
                    </a:lnTo>
                    <a:lnTo>
                      <a:pt x="154" y="88"/>
                    </a:lnTo>
                    <a:lnTo>
                      <a:pt x="144" y="108"/>
                    </a:lnTo>
                    <a:lnTo>
                      <a:pt x="129" y="128"/>
                    </a:lnTo>
                    <a:lnTo>
                      <a:pt x="111" y="144"/>
                    </a:lnTo>
                    <a:lnTo>
                      <a:pt x="91" y="156"/>
                    </a:lnTo>
                    <a:lnTo>
                      <a:pt x="70" y="162"/>
                    </a:lnTo>
                    <a:lnTo>
                      <a:pt x="51" y="162"/>
                    </a:lnTo>
                    <a:lnTo>
                      <a:pt x="32" y="158"/>
                    </a:lnTo>
                    <a:lnTo>
                      <a:pt x="17" y="148"/>
                    </a:lnTo>
                    <a:lnTo>
                      <a:pt x="6" y="133"/>
                    </a:lnTo>
                    <a:lnTo>
                      <a:pt x="0" y="115"/>
                    </a:lnTo>
                    <a:lnTo>
                      <a:pt x="0" y="95"/>
                    </a:lnTo>
                    <a:lnTo>
                      <a:pt x="3" y="74"/>
                    </a:lnTo>
                    <a:lnTo>
                      <a:pt x="14" y="53"/>
                    </a:lnTo>
                    <a:lnTo>
                      <a:pt x="28" y="34"/>
                    </a:lnTo>
                    <a:lnTo>
                      <a:pt x="47" y="18"/>
                    </a:lnTo>
                    <a:lnTo>
                      <a:pt x="68" y="6"/>
                    </a:lnTo>
                    <a:lnTo>
                      <a:pt x="87" y="1"/>
                    </a:lnTo>
                    <a:lnTo>
                      <a:pt x="107" y="0"/>
                    </a:lnTo>
                    <a:close/>
                  </a:path>
                </a:pathLst>
              </a:custGeom>
              <a:solidFill>
                <a:srgbClr val="0015C6"/>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Raleway SemiBold" panose="020B0503030101060003" pitchFamily="34" charset="77"/>
                  <a:ea typeface="+mn-ea"/>
                  <a:cs typeface="+mn-cs"/>
                </a:endParaRPr>
              </a:p>
            </p:txBody>
          </p:sp>
          <p:sp>
            <p:nvSpPr>
              <p:cNvPr id="125" name="Freeform 351">
                <a:extLst>
                  <a:ext uri="{FF2B5EF4-FFF2-40B4-BE49-F238E27FC236}">
                    <a16:creationId xmlns:a16="http://schemas.microsoft.com/office/drawing/2014/main" id="{989952EC-38AA-4B3D-A747-1F9D699B2D2F}"/>
                  </a:ext>
                </a:extLst>
              </p:cNvPr>
              <p:cNvSpPr>
                <a:spLocks/>
              </p:cNvSpPr>
              <p:nvPr/>
            </p:nvSpPr>
            <p:spPr bwMode="auto">
              <a:xfrm rot="5400000">
                <a:off x="6222561" y="8594726"/>
                <a:ext cx="889372" cy="920542"/>
              </a:xfrm>
              <a:custGeom>
                <a:avLst/>
                <a:gdLst>
                  <a:gd name="T0" fmla="*/ 343 w 428"/>
                  <a:gd name="T1" fmla="*/ 0 h 443"/>
                  <a:gd name="T2" fmla="*/ 345 w 428"/>
                  <a:gd name="T3" fmla="*/ 21 h 443"/>
                  <a:gd name="T4" fmla="*/ 352 w 428"/>
                  <a:gd name="T5" fmla="*/ 39 h 443"/>
                  <a:gd name="T6" fmla="*/ 366 w 428"/>
                  <a:gd name="T7" fmla="*/ 54 h 443"/>
                  <a:gd name="T8" fmla="*/ 379 w 428"/>
                  <a:gd name="T9" fmla="*/ 64 h 443"/>
                  <a:gd name="T10" fmla="*/ 393 w 428"/>
                  <a:gd name="T11" fmla="*/ 71 h 443"/>
                  <a:gd name="T12" fmla="*/ 410 w 428"/>
                  <a:gd name="T13" fmla="*/ 72 h 443"/>
                  <a:gd name="T14" fmla="*/ 428 w 428"/>
                  <a:gd name="T15" fmla="*/ 70 h 443"/>
                  <a:gd name="T16" fmla="*/ 127 w 428"/>
                  <a:gd name="T17" fmla="*/ 411 h 443"/>
                  <a:gd name="T18" fmla="*/ 125 w 428"/>
                  <a:gd name="T19" fmla="*/ 414 h 443"/>
                  <a:gd name="T20" fmla="*/ 106 w 428"/>
                  <a:gd name="T21" fmla="*/ 428 h 443"/>
                  <a:gd name="T22" fmla="*/ 87 w 428"/>
                  <a:gd name="T23" fmla="*/ 439 h 443"/>
                  <a:gd name="T24" fmla="*/ 68 w 428"/>
                  <a:gd name="T25" fmla="*/ 443 h 443"/>
                  <a:gd name="T26" fmla="*/ 50 w 428"/>
                  <a:gd name="T27" fmla="*/ 443 h 443"/>
                  <a:gd name="T28" fmla="*/ 33 w 428"/>
                  <a:gd name="T29" fmla="*/ 437 h 443"/>
                  <a:gd name="T30" fmla="*/ 17 w 428"/>
                  <a:gd name="T31" fmla="*/ 427 h 443"/>
                  <a:gd name="T32" fmla="*/ 7 w 428"/>
                  <a:gd name="T33" fmla="*/ 413 h 443"/>
                  <a:gd name="T34" fmla="*/ 0 w 428"/>
                  <a:gd name="T35" fmla="*/ 396 h 443"/>
                  <a:gd name="T36" fmla="*/ 0 w 428"/>
                  <a:gd name="T37" fmla="*/ 377 h 443"/>
                  <a:gd name="T38" fmla="*/ 4 w 428"/>
                  <a:gd name="T39" fmla="*/ 356 h 443"/>
                  <a:gd name="T40" fmla="*/ 12 w 428"/>
                  <a:gd name="T41" fmla="*/ 337 h 443"/>
                  <a:gd name="T42" fmla="*/ 26 w 428"/>
                  <a:gd name="T43" fmla="*/ 317 h 443"/>
                  <a:gd name="T44" fmla="*/ 26 w 428"/>
                  <a:gd name="T45" fmla="*/ 317 h 443"/>
                  <a:gd name="T46" fmla="*/ 28 w 428"/>
                  <a:gd name="T47" fmla="*/ 314 h 443"/>
                  <a:gd name="T48" fmla="*/ 29 w 428"/>
                  <a:gd name="T49" fmla="*/ 313 h 443"/>
                  <a:gd name="T50" fmla="*/ 37 w 428"/>
                  <a:gd name="T51" fmla="*/ 305 h 443"/>
                  <a:gd name="T52" fmla="*/ 343 w 428"/>
                  <a:gd name="T53" fmla="*/ 0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8" h="443">
                    <a:moveTo>
                      <a:pt x="343" y="0"/>
                    </a:moveTo>
                    <a:lnTo>
                      <a:pt x="345" y="21"/>
                    </a:lnTo>
                    <a:lnTo>
                      <a:pt x="352" y="39"/>
                    </a:lnTo>
                    <a:lnTo>
                      <a:pt x="366" y="54"/>
                    </a:lnTo>
                    <a:lnTo>
                      <a:pt x="379" y="64"/>
                    </a:lnTo>
                    <a:lnTo>
                      <a:pt x="393" y="71"/>
                    </a:lnTo>
                    <a:lnTo>
                      <a:pt x="410" y="72"/>
                    </a:lnTo>
                    <a:lnTo>
                      <a:pt x="428" y="70"/>
                    </a:lnTo>
                    <a:lnTo>
                      <a:pt x="127" y="411"/>
                    </a:lnTo>
                    <a:lnTo>
                      <a:pt x="125" y="414"/>
                    </a:lnTo>
                    <a:lnTo>
                      <a:pt x="106" y="428"/>
                    </a:lnTo>
                    <a:lnTo>
                      <a:pt x="87" y="439"/>
                    </a:lnTo>
                    <a:lnTo>
                      <a:pt x="68" y="443"/>
                    </a:lnTo>
                    <a:lnTo>
                      <a:pt x="50" y="443"/>
                    </a:lnTo>
                    <a:lnTo>
                      <a:pt x="33" y="437"/>
                    </a:lnTo>
                    <a:lnTo>
                      <a:pt x="17" y="427"/>
                    </a:lnTo>
                    <a:lnTo>
                      <a:pt x="7" y="413"/>
                    </a:lnTo>
                    <a:lnTo>
                      <a:pt x="0" y="396"/>
                    </a:lnTo>
                    <a:lnTo>
                      <a:pt x="0" y="377"/>
                    </a:lnTo>
                    <a:lnTo>
                      <a:pt x="4" y="356"/>
                    </a:lnTo>
                    <a:lnTo>
                      <a:pt x="12" y="337"/>
                    </a:lnTo>
                    <a:lnTo>
                      <a:pt x="26" y="317"/>
                    </a:lnTo>
                    <a:lnTo>
                      <a:pt x="26" y="317"/>
                    </a:lnTo>
                    <a:lnTo>
                      <a:pt x="28" y="314"/>
                    </a:lnTo>
                    <a:lnTo>
                      <a:pt x="29" y="313"/>
                    </a:lnTo>
                    <a:lnTo>
                      <a:pt x="37" y="305"/>
                    </a:lnTo>
                    <a:lnTo>
                      <a:pt x="343" y="0"/>
                    </a:lnTo>
                    <a:close/>
                  </a:path>
                </a:pathLst>
              </a:custGeom>
              <a:solidFill>
                <a:srgbClr val="44546A"/>
              </a:solidFill>
              <a:ln w="0">
                <a:noFill/>
                <a:prstDash val="solid"/>
                <a:round/>
                <a:headEnd/>
                <a:tailEnd/>
              </a:ln>
            </p:spPr>
            <p:txBody>
              <a:bodyPr vert="horz" wrap="square" lIns="91416" tIns="45708" rIns="91416" bIns="45708"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Raleway SemiBold" panose="020B0503030101060003" pitchFamily="34" charset="77"/>
                  <a:ea typeface="+mn-ea"/>
                  <a:cs typeface="+mn-cs"/>
                </a:endParaRPr>
              </a:p>
            </p:txBody>
          </p:sp>
        </p:grpSp>
      </p:grpSp>
      <p:grpSp>
        <p:nvGrpSpPr>
          <p:cNvPr id="129" name="Group 128">
            <a:extLst>
              <a:ext uri="{FF2B5EF4-FFF2-40B4-BE49-F238E27FC236}">
                <a16:creationId xmlns:a16="http://schemas.microsoft.com/office/drawing/2014/main" id="{17372651-1A3C-4BC4-BF69-1EF612C9F90B}"/>
              </a:ext>
            </a:extLst>
          </p:cNvPr>
          <p:cNvGrpSpPr/>
          <p:nvPr/>
        </p:nvGrpSpPr>
        <p:grpSpPr>
          <a:xfrm>
            <a:off x="2470920" y="2681536"/>
            <a:ext cx="15409712" cy="2854191"/>
            <a:chOff x="1328184" y="3266574"/>
            <a:chExt cx="4451417" cy="2854191"/>
          </a:xfrm>
        </p:grpSpPr>
        <p:sp>
          <p:nvSpPr>
            <p:cNvPr id="130" name="TextBox 129">
              <a:extLst>
                <a:ext uri="{FF2B5EF4-FFF2-40B4-BE49-F238E27FC236}">
                  <a16:creationId xmlns:a16="http://schemas.microsoft.com/office/drawing/2014/main" id="{3526227B-68B4-49BE-B844-B30F583EF699}"/>
                </a:ext>
              </a:extLst>
            </p:cNvPr>
            <p:cNvSpPr txBox="1"/>
            <p:nvPr/>
          </p:nvSpPr>
          <p:spPr>
            <a:xfrm>
              <a:off x="1328184" y="3266574"/>
              <a:ext cx="4451417" cy="769441"/>
            </a:xfrm>
            <a:prstGeom prst="rect">
              <a:avLst/>
            </a:prstGeom>
            <a:noFill/>
          </p:spPr>
          <p:txBody>
            <a:bodyPr wrap="square" rtlCol="0">
              <a:spAutoFit/>
            </a:bodyPr>
            <a:lstStyle/>
            <a:p>
              <a:pPr defTabSz="914400" eaLnBrk="1" fontAlgn="auto" hangingPunct="1">
                <a:spcBef>
                  <a:spcPts val="0"/>
                </a:spcBef>
                <a:spcAft>
                  <a:spcPts val="0"/>
                </a:spcAft>
              </a:pPr>
              <a:r>
                <a:rPr lang="en-US" sz="4400" b="1" dirty="0">
                  <a:solidFill>
                    <a:srgbClr val="BE0024"/>
                  </a:solidFill>
                  <a:latin typeface="+mj-lt"/>
                  <a:ea typeface="FreeSans" panose="020B0504020202020204" pitchFamily="34" charset="0"/>
                  <a:cs typeface="FreeSans" panose="020B0504020202020204" pitchFamily="34" charset="0"/>
                </a:rPr>
                <a:t>1. </a:t>
              </a:r>
              <a:r>
                <a:rPr lang="en-US" sz="4400" b="1" dirty="0">
                  <a:solidFill>
                    <a:srgbClr val="1B4091"/>
                  </a:solidFill>
                  <a:latin typeface="+mj-lt"/>
                  <a:ea typeface="FreeSans" panose="020B0504020202020204" pitchFamily="34" charset="0"/>
                  <a:cs typeface="FreeSans" panose="020B0504020202020204" pitchFamily="34" charset="0"/>
                </a:rPr>
                <a:t>Data Driven Communication</a:t>
              </a:r>
            </a:p>
          </p:txBody>
        </p:sp>
        <p:sp>
          <p:nvSpPr>
            <p:cNvPr id="131" name="Rectangle 130">
              <a:extLst>
                <a:ext uri="{FF2B5EF4-FFF2-40B4-BE49-F238E27FC236}">
                  <a16:creationId xmlns:a16="http://schemas.microsoft.com/office/drawing/2014/main" id="{5C2F636D-E60F-4AEF-AEC7-7B9455A3DF46}"/>
                </a:ext>
              </a:extLst>
            </p:cNvPr>
            <p:cNvSpPr/>
            <p:nvPr/>
          </p:nvSpPr>
          <p:spPr>
            <a:xfrm>
              <a:off x="1377228" y="4058662"/>
              <a:ext cx="3709514" cy="2062103"/>
            </a:xfrm>
            <a:prstGeom prst="rect">
              <a:avLst/>
            </a:prstGeom>
          </p:spPr>
          <p:txBody>
            <a:bodyPr wrap="square">
              <a:spAutoFit/>
            </a:bodyPr>
            <a:lstStyle/>
            <a:p>
              <a:pPr defTabSz="914400" eaLnBrk="1" fontAlgn="auto" hangingPunct="1">
                <a:spcBef>
                  <a:spcPts val="0"/>
                </a:spcBef>
                <a:spcAft>
                  <a:spcPts val="0"/>
                </a:spcAft>
              </a:pPr>
              <a:r>
                <a:rPr lang="en-US" sz="3200" dirty="0">
                  <a:solidFill>
                    <a:prstClr val="black"/>
                  </a:solidFill>
                  <a:latin typeface="+mn-lt"/>
                  <a:ea typeface="+mn-ea"/>
                  <a:cs typeface="+mn-cs"/>
                  <a:sym typeface="Helvetica Neue Light"/>
                </a:rPr>
                <a:t>The CDL needs to differentiate itself towards other gaming communities and incidents, use these insights to highlight to sponsors that the community is not negative and dangerous. This will attract non-gaming sponsors. </a:t>
              </a:r>
            </a:p>
          </p:txBody>
        </p:sp>
      </p:grpSp>
      <p:grpSp>
        <p:nvGrpSpPr>
          <p:cNvPr id="136" name="Group 135">
            <a:extLst>
              <a:ext uri="{FF2B5EF4-FFF2-40B4-BE49-F238E27FC236}">
                <a16:creationId xmlns:a16="http://schemas.microsoft.com/office/drawing/2014/main" id="{BEDA6968-2878-4387-8011-205BB3095A1E}"/>
              </a:ext>
            </a:extLst>
          </p:cNvPr>
          <p:cNvGrpSpPr/>
          <p:nvPr/>
        </p:nvGrpSpPr>
        <p:grpSpPr>
          <a:xfrm>
            <a:off x="1246784" y="5849888"/>
            <a:ext cx="15409712" cy="2854191"/>
            <a:chOff x="1328184" y="3266574"/>
            <a:chExt cx="4451417" cy="2854191"/>
          </a:xfrm>
        </p:grpSpPr>
        <p:sp>
          <p:nvSpPr>
            <p:cNvPr id="137" name="TextBox 136">
              <a:extLst>
                <a:ext uri="{FF2B5EF4-FFF2-40B4-BE49-F238E27FC236}">
                  <a16:creationId xmlns:a16="http://schemas.microsoft.com/office/drawing/2014/main" id="{4AFD607E-B4BC-4DF9-B65C-8BBE29641B8D}"/>
                </a:ext>
              </a:extLst>
            </p:cNvPr>
            <p:cNvSpPr txBox="1"/>
            <p:nvPr/>
          </p:nvSpPr>
          <p:spPr>
            <a:xfrm>
              <a:off x="1328184" y="3266574"/>
              <a:ext cx="4451417" cy="769441"/>
            </a:xfrm>
            <a:prstGeom prst="rect">
              <a:avLst/>
            </a:prstGeom>
            <a:noFill/>
          </p:spPr>
          <p:txBody>
            <a:bodyPr wrap="square" rtlCol="0">
              <a:spAutoFit/>
            </a:bodyPr>
            <a:lstStyle/>
            <a:p>
              <a:pPr defTabSz="914400" eaLnBrk="1" fontAlgn="auto" hangingPunct="1">
                <a:spcBef>
                  <a:spcPts val="0"/>
                </a:spcBef>
                <a:spcAft>
                  <a:spcPts val="0"/>
                </a:spcAft>
              </a:pPr>
              <a:r>
                <a:rPr lang="en-US" sz="4400" b="1" dirty="0">
                  <a:solidFill>
                    <a:srgbClr val="BE0024"/>
                  </a:solidFill>
                  <a:latin typeface="+mj-lt"/>
                  <a:ea typeface="FreeSans" panose="020B0504020202020204" pitchFamily="34" charset="0"/>
                  <a:cs typeface="FreeSans" panose="020B0504020202020204" pitchFamily="34" charset="0"/>
                </a:rPr>
                <a:t>2. </a:t>
              </a:r>
              <a:r>
                <a:rPr lang="en-US" sz="4400" b="1" dirty="0">
                  <a:solidFill>
                    <a:srgbClr val="1B4091"/>
                  </a:solidFill>
                  <a:latin typeface="+mj-lt"/>
                  <a:ea typeface="FreeSans" panose="020B0504020202020204" pitchFamily="34" charset="0"/>
                  <a:cs typeface="FreeSans" panose="020B0504020202020204" pitchFamily="34" charset="0"/>
                </a:rPr>
                <a:t>Improve engagement with CDL</a:t>
              </a:r>
            </a:p>
          </p:txBody>
        </p:sp>
        <p:sp>
          <p:nvSpPr>
            <p:cNvPr id="138" name="Rectangle 137">
              <a:extLst>
                <a:ext uri="{FF2B5EF4-FFF2-40B4-BE49-F238E27FC236}">
                  <a16:creationId xmlns:a16="http://schemas.microsoft.com/office/drawing/2014/main" id="{91EC217B-8B85-45B4-9B9A-B0F12F736B59}"/>
                </a:ext>
              </a:extLst>
            </p:cNvPr>
            <p:cNvSpPr/>
            <p:nvPr/>
          </p:nvSpPr>
          <p:spPr>
            <a:xfrm>
              <a:off x="1377228" y="4058662"/>
              <a:ext cx="3709514" cy="2062103"/>
            </a:xfrm>
            <a:prstGeom prst="rect">
              <a:avLst/>
            </a:prstGeom>
          </p:spPr>
          <p:txBody>
            <a:bodyPr wrap="square">
              <a:spAutoFit/>
            </a:bodyPr>
            <a:lstStyle/>
            <a:p>
              <a:pPr defTabSz="914400" eaLnBrk="1" fontAlgn="auto" hangingPunct="1">
                <a:spcBef>
                  <a:spcPts val="0"/>
                </a:spcBef>
                <a:spcAft>
                  <a:spcPts val="0"/>
                </a:spcAft>
              </a:pPr>
              <a:r>
                <a:rPr lang="en-US" sz="3200" dirty="0">
                  <a:solidFill>
                    <a:prstClr val="black"/>
                  </a:solidFill>
                  <a:latin typeface="+mn-lt"/>
                  <a:ea typeface="+mn-ea"/>
                  <a:cs typeface="+mn-cs"/>
                  <a:sym typeface="Helvetica Neue Light"/>
                </a:rPr>
                <a:t>The community is very engaged with COD, but CDL falls short. CDL content can be featured more prominently in game loading screens. Further, “old” COD games remain popular, and inclusion could boast engagement. </a:t>
              </a:r>
            </a:p>
          </p:txBody>
        </p:sp>
      </p:grpSp>
      <p:grpSp>
        <p:nvGrpSpPr>
          <p:cNvPr id="139" name="Group 138">
            <a:extLst>
              <a:ext uri="{FF2B5EF4-FFF2-40B4-BE49-F238E27FC236}">
                <a16:creationId xmlns:a16="http://schemas.microsoft.com/office/drawing/2014/main" id="{FC8CA436-3BFF-487A-BF3A-7242A166DB63}"/>
              </a:ext>
            </a:extLst>
          </p:cNvPr>
          <p:cNvGrpSpPr/>
          <p:nvPr/>
        </p:nvGrpSpPr>
        <p:grpSpPr>
          <a:xfrm>
            <a:off x="2470920" y="9306272"/>
            <a:ext cx="15409712" cy="2361748"/>
            <a:chOff x="1328184" y="3266574"/>
            <a:chExt cx="4451417" cy="2361748"/>
          </a:xfrm>
        </p:grpSpPr>
        <p:sp>
          <p:nvSpPr>
            <p:cNvPr id="140" name="TextBox 139">
              <a:extLst>
                <a:ext uri="{FF2B5EF4-FFF2-40B4-BE49-F238E27FC236}">
                  <a16:creationId xmlns:a16="http://schemas.microsoft.com/office/drawing/2014/main" id="{78AF80AE-7FE4-424D-B7A6-C2A54733E26B}"/>
                </a:ext>
              </a:extLst>
            </p:cNvPr>
            <p:cNvSpPr txBox="1"/>
            <p:nvPr/>
          </p:nvSpPr>
          <p:spPr>
            <a:xfrm>
              <a:off x="1328184" y="3266574"/>
              <a:ext cx="4451417" cy="769441"/>
            </a:xfrm>
            <a:prstGeom prst="rect">
              <a:avLst/>
            </a:prstGeom>
            <a:noFill/>
          </p:spPr>
          <p:txBody>
            <a:bodyPr wrap="square" rtlCol="0">
              <a:spAutoFit/>
            </a:bodyPr>
            <a:lstStyle/>
            <a:p>
              <a:pPr defTabSz="914400" eaLnBrk="1" fontAlgn="auto" hangingPunct="1">
                <a:spcBef>
                  <a:spcPts val="0"/>
                </a:spcBef>
                <a:spcAft>
                  <a:spcPts val="0"/>
                </a:spcAft>
              </a:pPr>
              <a:r>
                <a:rPr lang="en-US" sz="4400" b="1" dirty="0">
                  <a:solidFill>
                    <a:srgbClr val="BE0024"/>
                  </a:solidFill>
                  <a:latin typeface="+mj-lt"/>
                  <a:ea typeface="FreeSans" panose="020B0504020202020204" pitchFamily="34" charset="0"/>
                  <a:cs typeface="FreeSans" panose="020B0504020202020204" pitchFamily="34" charset="0"/>
                </a:rPr>
                <a:t>3. </a:t>
              </a:r>
              <a:r>
                <a:rPr lang="en-US" sz="4400" b="1" dirty="0">
                  <a:solidFill>
                    <a:srgbClr val="1B4091"/>
                  </a:solidFill>
                  <a:latin typeface="+mj-lt"/>
                  <a:ea typeface="FreeSans" panose="020B0504020202020204" pitchFamily="34" charset="0"/>
                  <a:cs typeface="FreeSans" panose="020B0504020202020204" pitchFamily="34" charset="0"/>
                </a:rPr>
                <a:t>Utilize incentives in “low-times” </a:t>
              </a:r>
            </a:p>
          </p:txBody>
        </p:sp>
        <p:sp>
          <p:nvSpPr>
            <p:cNvPr id="141" name="Rectangle 140">
              <a:extLst>
                <a:ext uri="{FF2B5EF4-FFF2-40B4-BE49-F238E27FC236}">
                  <a16:creationId xmlns:a16="http://schemas.microsoft.com/office/drawing/2014/main" id="{4ABBEAAB-DA8E-43F4-9EF2-2CF958C392F4}"/>
                </a:ext>
              </a:extLst>
            </p:cNvPr>
            <p:cNvSpPr/>
            <p:nvPr/>
          </p:nvSpPr>
          <p:spPr>
            <a:xfrm>
              <a:off x="1377228" y="4058662"/>
              <a:ext cx="3709514" cy="1569660"/>
            </a:xfrm>
            <a:prstGeom prst="rect">
              <a:avLst/>
            </a:prstGeom>
          </p:spPr>
          <p:txBody>
            <a:bodyPr wrap="square">
              <a:spAutoFit/>
            </a:bodyPr>
            <a:lstStyle/>
            <a:p>
              <a:pPr defTabSz="914400" eaLnBrk="1" fontAlgn="auto" hangingPunct="1">
                <a:spcBef>
                  <a:spcPts val="0"/>
                </a:spcBef>
                <a:spcAft>
                  <a:spcPts val="0"/>
                </a:spcAft>
              </a:pPr>
              <a:r>
                <a:rPr lang="en-US" sz="3200" dirty="0">
                  <a:solidFill>
                    <a:prstClr val="black"/>
                  </a:solidFill>
                  <a:latin typeface="+mn-lt"/>
                  <a:ea typeface="+mn-ea"/>
                  <a:cs typeface="+mn-cs"/>
                  <a:sym typeface="Helvetica Neue Light"/>
                </a:rPr>
                <a:t>Engagement various greatly throughout time, but community very eager to engage with giveaways etc. – conduct these actively in off-season.  </a:t>
              </a:r>
            </a:p>
          </p:txBody>
        </p:sp>
      </p:grpSp>
      <p:pic>
        <p:nvPicPr>
          <p:cNvPr id="3" name="Audio 2">
            <a:hlinkClick r:id="" action="ppaction://media"/>
            <a:extLst>
              <a:ext uri="{FF2B5EF4-FFF2-40B4-BE49-F238E27FC236}">
                <a16:creationId xmlns:a16="http://schemas.microsoft.com/office/drawing/2014/main" id="{AAE71B41-93F8-4E73-B976-95EDE24AAA4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923625" y="13255625"/>
            <a:ext cx="244475" cy="244475"/>
          </a:xfrm>
          <a:prstGeom prst="rect">
            <a:avLst/>
          </a:prstGeom>
        </p:spPr>
      </p:pic>
    </p:spTree>
    <p:extLst>
      <p:ext uri="{BB962C8B-B14F-4D97-AF65-F5344CB8AC3E}">
        <p14:creationId xmlns:p14="http://schemas.microsoft.com/office/powerpoint/2010/main" val="1554469985"/>
      </p:ext>
    </p:extLst>
  </p:cSld>
  <p:clrMapOvr>
    <a:masterClrMapping/>
  </p:clrMapOvr>
  <mc:AlternateContent xmlns:mc="http://schemas.openxmlformats.org/markup-compatibility/2006" xmlns:p14="http://schemas.microsoft.com/office/powerpoint/2010/main">
    <mc:Choice Requires="p14">
      <p:transition spd="slow" p14:dur="2000" advTm="111485"/>
    </mc:Choice>
    <mc:Fallback xmlns="">
      <p:transition spd="slow" advTm="111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DECC-EC9F-487F-8BEE-243AD47921EE}"/>
              </a:ext>
            </a:extLst>
          </p:cNvPr>
          <p:cNvSpPr>
            <a:spLocks noGrp="1"/>
          </p:cNvSpPr>
          <p:nvPr>
            <p:ph type="title"/>
          </p:nvPr>
        </p:nvSpPr>
        <p:spPr>
          <a:xfrm>
            <a:off x="1534816" y="665312"/>
            <a:ext cx="22322480" cy="2178050"/>
          </a:xfrm>
        </p:spPr>
        <p:txBody>
          <a:bodyPr/>
          <a:lstStyle/>
          <a:p>
            <a:r>
              <a:rPr lang="en-US" dirty="0">
                <a:solidFill>
                  <a:schemeClr val="tx1"/>
                </a:solidFill>
                <a:latin typeface="Call Of Ops Duty" panose="02000500000000000000" pitchFamily="50" charset="0"/>
              </a:rPr>
              <a:t>Limitations AND FUTURE RESEARCH  </a:t>
            </a:r>
          </a:p>
        </p:txBody>
      </p:sp>
      <p:sp>
        <p:nvSpPr>
          <p:cNvPr id="3" name="Content Placeholder 2">
            <a:extLst>
              <a:ext uri="{FF2B5EF4-FFF2-40B4-BE49-F238E27FC236}">
                <a16:creationId xmlns:a16="http://schemas.microsoft.com/office/drawing/2014/main" id="{8FEF5B6E-F0C9-4E3A-A7CE-E15FE3215E06}"/>
              </a:ext>
            </a:extLst>
          </p:cNvPr>
          <p:cNvSpPr>
            <a:spLocks noGrp="1"/>
          </p:cNvSpPr>
          <p:nvPr>
            <p:ph idx="1"/>
          </p:nvPr>
        </p:nvSpPr>
        <p:spPr>
          <a:xfrm>
            <a:off x="1534816" y="2393504"/>
            <a:ext cx="14041560" cy="7019925"/>
          </a:xfrm>
        </p:spPr>
        <p:txBody>
          <a:bodyPr/>
          <a:lstStyle/>
          <a:p>
            <a:pPr marL="514350" indent="-514350">
              <a:buFont typeface="+mj-lt"/>
              <a:buAutoNum type="arabicPeriod"/>
            </a:pPr>
            <a:r>
              <a:rPr lang="en-US" sz="3200" dirty="0">
                <a:solidFill>
                  <a:schemeClr val="tx1"/>
                </a:solidFill>
                <a:latin typeface="+mj-lt"/>
              </a:rPr>
              <a:t>Changes in teams created friction in the community and might affect effect analysis</a:t>
            </a:r>
          </a:p>
          <a:p>
            <a:pPr marL="514350" indent="-514350">
              <a:buFont typeface="+mj-lt"/>
              <a:buAutoNum type="arabicPeriod"/>
            </a:pPr>
            <a:r>
              <a:rPr lang="en-US" sz="3200" dirty="0">
                <a:solidFill>
                  <a:schemeClr val="tx1"/>
                </a:solidFill>
                <a:latin typeface="+mj-lt"/>
              </a:rPr>
              <a:t>Analysis can be improved after comparing to other e-sports and seasons</a:t>
            </a:r>
          </a:p>
          <a:p>
            <a:pPr marL="514350" indent="-514350">
              <a:buFont typeface="+mj-lt"/>
              <a:buAutoNum type="arabicPeriod"/>
            </a:pPr>
            <a:r>
              <a:rPr lang="en-US" sz="3200" dirty="0">
                <a:solidFill>
                  <a:schemeClr val="tx1"/>
                </a:solidFill>
                <a:latin typeface="+mj-lt"/>
              </a:rPr>
              <a:t>Engagement with sponsors over time </a:t>
            </a:r>
          </a:p>
          <a:p>
            <a:pPr marL="514350" indent="-514350">
              <a:buFont typeface="+mj-lt"/>
              <a:buAutoNum type="arabicPeriod"/>
            </a:pPr>
            <a:r>
              <a:rPr lang="en-US" sz="3200" dirty="0">
                <a:solidFill>
                  <a:schemeClr val="tx1"/>
                </a:solidFill>
                <a:latin typeface="+mj-lt"/>
              </a:rPr>
              <a:t>Considering sponsors giveaways could generate interesting insights but more data would be needed</a:t>
            </a:r>
          </a:p>
          <a:p>
            <a:endParaRPr lang="en-US" sz="3200" dirty="0">
              <a:solidFill>
                <a:schemeClr val="tx1"/>
              </a:solidFill>
              <a:latin typeface="+mj-lt"/>
            </a:endParaRPr>
          </a:p>
        </p:txBody>
      </p:sp>
      <p:pic>
        <p:nvPicPr>
          <p:cNvPr id="4" name="Graphic 3">
            <a:extLst>
              <a:ext uri="{FF2B5EF4-FFF2-40B4-BE49-F238E27FC236}">
                <a16:creationId xmlns:a16="http://schemas.microsoft.com/office/drawing/2014/main" id="{1A21C37C-6BFD-415B-A561-698AEBE21B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87944" y="7866112"/>
            <a:ext cx="12329595" cy="7003210"/>
          </a:xfrm>
          <a:prstGeom prst="rect">
            <a:avLst/>
          </a:prstGeom>
        </p:spPr>
      </p:pic>
      <p:pic>
        <p:nvPicPr>
          <p:cNvPr id="5" name="Audio 4">
            <a:hlinkClick r:id="" action="ppaction://media"/>
            <a:extLst>
              <a:ext uri="{FF2B5EF4-FFF2-40B4-BE49-F238E27FC236}">
                <a16:creationId xmlns:a16="http://schemas.microsoft.com/office/drawing/2014/main" id="{66AE5D12-86DF-474C-8C78-1820AF2D93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923625" y="13255625"/>
            <a:ext cx="244475" cy="244475"/>
          </a:xfrm>
          <a:prstGeom prst="rect">
            <a:avLst/>
          </a:prstGeom>
        </p:spPr>
      </p:pic>
    </p:spTree>
    <p:extLst>
      <p:ext uri="{BB962C8B-B14F-4D97-AF65-F5344CB8AC3E}">
        <p14:creationId xmlns:p14="http://schemas.microsoft.com/office/powerpoint/2010/main" val="4214221396"/>
      </p:ext>
    </p:extLst>
  </p:cSld>
  <p:clrMapOvr>
    <a:masterClrMapping/>
  </p:clrMapOvr>
  <mc:AlternateContent xmlns:mc="http://schemas.openxmlformats.org/markup-compatibility/2006" xmlns:p14="http://schemas.microsoft.com/office/powerpoint/2010/main">
    <mc:Choice Requires="p14">
      <p:transition spd="slow" p14:dur="2000" advTm="47149"/>
    </mc:Choice>
    <mc:Fallback xmlns="">
      <p:transition spd="slow" advTm="47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3">
            <a:extLst>
              <a:ext uri="{FF2B5EF4-FFF2-40B4-BE49-F238E27FC236}">
                <a16:creationId xmlns:a16="http://schemas.microsoft.com/office/drawing/2014/main" id="{3A19B202-3CF6-5D41-AA2C-68A7A78469FF}"/>
              </a:ext>
            </a:extLst>
          </p:cNvPr>
          <p:cNvSpPr txBox="1">
            <a:spLocks/>
          </p:cNvSpPr>
          <p:nvPr/>
        </p:nvSpPr>
        <p:spPr bwMode="auto">
          <a:xfrm>
            <a:off x="1715283" y="5057800"/>
            <a:ext cx="21242360" cy="43847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lstStyle/>
          <a:p>
            <a:pPr algn="ctr" eaLnBrk="1">
              <a:lnSpc>
                <a:spcPct val="110000"/>
              </a:lnSpc>
              <a:defRPr/>
            </a:pPr>
            <a:r>
              <a:rPr lang="en-US" altLang="x-none" sz="12000" b="1" dirty="0">
                <a:solidFill>
                  <a:srgbClr val="FFFFFF"/>
                </a:solidFill>
                <a:latin typeface="Call Of Ops Duty" panose="02000500000000000000" pitchFamily="50" charset="0"/>
                <a:ea typeface="Open Sans" panose="020B0606030504020204" pitchFamily="34" charset="0"/>
                <a:cs typeface="Open Sans" panose="020B0606030504020204" pitchFamily="34" charset="0"/>
                <a:sym typeface="Poppins Medium" charset="0"/>
              </a:rPr>
              <a:t>Thank you</a:t>
            </a:r>
          </a:p>
        </p:txBody>
      </p:sp>
      <p:pic>
        <p:nvPicPr>
          <p:cNvPr id="10" name="Picture 9" descr="A picture containing icon&#10;&#10;Description automatically generated">
            <a:extLst>
              <a:ext uri="{FF2B5EF4-FFF2-40B4-BE49-F238E27FC236}">
                <a16:creationId xmlns:a16="http://schemas.microsoft.com/office/drawing/2014/main" id="{DF844920-C74A-4B6E-82FF-36FB7F149668}"/>
              </a:ext>
            </a:extLst>
          </p:cNvPr>
          <p:cNvPicPr>
            <a:picLocks noChangeAspect="1"/>
          </p:cNvPicPr>
          <p:nvPr/>
        </p:nvPicPr>
        <p:blipFill>
          <a:blip r:embed="rId4"/>
          <a:stretch>
            <a:fillRect/>
          </a:stretch>
        </p:blipFill>
        <p:spPr>
          <a:xfrm>
            <a:off x="6791400" y="1529408"/>
            <a:ext cx="9868951" cy="1800200"/>
          </a:xfrm>
          <a:prstGeom prst="rect">
            <a:avLst/>
          </a:prstGeom>
        </p:spPr>
      </p:pic>
      <p:pic>
        <p:nvPicPr>
          <p:cNvPr id="5" name="Graphic 4">
            <a:extLst>
              <a:ext uri="{FF2B5EF4-FFF2-40B4-BE49-F238E27FC236}">
                <a16:creationId xmlns:a16="http://schemas.microsoft.com/office/drawing/2014/main" id="{85280518-BCA2-4404-8199-F7E66681AB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07624" y="10530408"/>
            <a:ext cx="6624736" cy="3762850"/>
          </a:xfrm>
          <a:prstGeom prst="rect">
            <a:avLst/>
          </a:prstGeom>
        </p:spPr>
      </p:pic>
      <p:pic>
        <p:nvPicPr>
          <p:cNvPr id="3" name="Audio 2">
            <a:hlinkClick r:id="" action="ppaction://media"/>
            <a:extLst>
              <a:ext uri="{FF2B5EF4-FFF2-40B4-BE49-F238E27FC236}">
                <a16:creationId xmlns:a16="http://schemas.microsoft.com/office/drawing/2014/main" id="{609C420A-F871-4737-87C4-4C188AEE665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923625" y="13255625"/>
            <a:ext cx="244475" cy="244475"/>
          </a:xfrm>
          <a:prstGeom prst="rect">
            <a:avLst/>
          </a:prstGeom>
        </p:spPr>
      </p:pic>
    </p:spTree>
    <p:extLst>
      <p:ext uri="{BB962C8B-B14F-4D97-AF65-F5344CB8AC3E}">
        <p14:creationId xmlns:p14="http://schemas.microsoft.com/office/powerpoint/2010/main" val="737823648"/>
      </p:ext>
    </p:extLst>
  </p:cSld>
  <p:clrMapOvr>
    <a:masterClrMapping/>
  </p:clrMapOvr>
  <mc:AlternateContent xmlns:mc="http://schemas.openxmlformats.org/markup-compatibility/2006" xmlns:p14="http://schemas.microsoft.com/office/powerpoint/2010/main">
    <mc:Choice Requires="p14">
      <p:transition spd="slow" p14:dur="2000" advTm="15454"/>
    </mc:Choice>
    <mc:Fallback xmlns="">
      <p:transition spd="slow" advTm="154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DECC-EC9F-487F-8BEE-243AD47921EE}"/>
              </a:ext>
            </a:extLst>
          </p:cNvPr>
          <p:cNvSpPr>
            <a:spLocks noGrp="1"/>
          </p:cNvSpPr>
          <p:nvPr>
            <p:ph type="title"/>
          </p:nvPr>
        </p:nvSpPr>
        <p:spPr>
          <a:xfrm>
            <a:off x="1534816" y="665312"/>
            <a:ext cx="20234248" cy="2178050"/>
          </a:xfrm>
        </p:spPr>
        <p:txBody>
          <a:bodyPr/>
          <a:lstStyle/>
          <a:p>
            <a:r>
              <a:rPr lang="en-US" dirty="0">
                <a:solidFill>
                  <a:schemeClr val="tx1"/>
                </a:solidFill>
                <a:latin typeface="Call Of Ops Duty" panose="02000500000000000000" pitchFamily="50" charset="0"/>
              </a:rPr>
              <a:t>Agenda</a:t>
            </a:r>
          </a:p>
        </p:txBody>
      </p:sp>
      <p:sp>
        <p:nvSpPr>
          <p:cNvPr id="3" name="Content Placeholder 2">
            <a:extLst>
              <a:ext uri="{FF2B5EF4-FFF2-40B4-BE49-F238E27FC236}">
                <a16:creationId xmlns:a16="http://schemas.microsoft.com/office/drawing/2014/main" id="{8FEF5B6E-F0C9-4E3A-A7CE-E15FE3215E06}"/>
              </a:ext>
            </a:extLst>
          </p:cNvPr>
          <p:cNvSpPr>
            <a:spLocks noGrp="1"/>
          </p:cNvSpPr>
          <p:nvPr>
            <p:ph idx="1"/>
          </p:nvPr>
        </p:nvSpPr>
        <p:spPr>
          <a:xfrm>
            <a:off x="1534816" y="2393504"/>
            <a:ext cx="20477162" cy="7019925"/>
          </a:xfrm>
        </p:spPr>
        <p:txBody>
          <a:bodyPr/>
          <a:lstStyle/>
          <a:p>
            <a:pPr marL="457200" indent="-457200">
              <a:buFont typeface="+mj-lt"/>
              <a:buAutoNum type="arabicPeriod"/>
            </a:pPr>
            <a:r>
              <a:rPr lang="en-US" sz="3200" dirty="0">
                <a:solidFill>
                  <a:schemeClr val="tx1"/>
                </a:solidFill>
                <a:latin typeface="+mj-lt"/>
              </a:rPr>
              <a:t>Agenda </a:t>
            </a:r>
          </a:p>
          <a:p>
            <a:pPr marL="457200" indent="-457200">
              <a:buFont typeface="+mj-lt"/>
              <a:buAutoNum type="arabicPeriod"/>
            </a:pPr>
            <a:r>
              <a:rPr lang="en-US" sz="3200" dirty="0">
                <a:solidFill>
                  <a:schemeClr val="tx1"/>
                </a:solidFill>
                <a:latin typeface="+mj-lt"/>
              </a:rPr>
              <a:t>Background &amp; Problem</a:t>
            </a:r>
          </a:p>
          <a:p>
            <a:pPr marL="457200" indent="-457200">
              <a:buFont typeface="+mj-lt"/>
              <a:buAutoNum type="arabicPeriod"/>
            </a:pPr>
            <a:r>
              <a:rPr lang="en-US" sz="3200" dirty="0">
                <a:solidFill>
                  <a:schemeClr val="tx1"/>
                </a:solidFill>
                <a:latin typeface="+mj-lt"/>
              </a:rPr>
              <a:t>Methodology </a:t>
            </a:r>
          </a:p>
          <a:p>
            <a:pPr marL="457200" indent="-457200">
              <a:buFont typeface="+mj-lt"/>
              <a:buAutoNum type="arabicPeriod"/>
            </a:pPr>
            <a:r>
              <a:rPr lang="en-US" sz="3200" dirty="0">
                <a:solidFill>
                  <a:schemeClr val="tx1"/>
                </a:solidFill>
                <a:latin typeface="+mj-lt"/>
              </a:rPr>
              <a:t>Overview</a:t>
            </a:r>
          </a:p>
          <a:p>
            <a:pPr marL="457200" indent="-457200">
              <a:buFont typeface="+mj-lt"/>
              <a:buAutoNum type="arabicPeriod"/>
            </a:pPr>
            <a:r>
              <a:rPr lang="en-US" sz="3200" dirty="0">
                <a:solidFill>
                  <a:schemeClr val="tx1"/>
                </a:solidFill>
                <a:latin typeface="+mj-lt"/>
              </a:rPr>
              <a:t>Engagement</a:t>
            </a:r>
          </a:p>
          <a:p>
            <a:pPr marL="571500" lvl="1" indent="-571500">
              <a:buFont typeface="Arial" panose="020B0604020202020204" pitchFamily="34" charset="0"/>
              <a:buChar char="•"/>
            </a:pPr>
            <a:r>
              <a:rPr lang="en-US" sz="2400" dirty="0">
                <a:solidFill>
                  <a:schemeClr val="tx1"/>
                </a:solidFill>
                <a:latin typeface="+mj-lt"/>
              </a:rPr>
              <a:t>League </a:t>
            </a:r>
          </a:p>
          <a:p>
            <a:pPr marL="571500" lvl="1" indent="-571500">
              <a:buFont typeface="Arial" panose="020B0604020202020204" pitchFamily="34" charset="0"/>
              <a:buChar char="•"/>
            </a:pPr>
            <a:r>
              <a:rPr lang="en-US" sz="2400" dirty="0">
                <a:solidFill>
                  <a:schemeClr val="tx1"/>
                </a:solidFill>
                <a:latin typeface="+mj-lt"/>
              </a:rPr>
              <a:t>Sponsors </a:t>
            </a:r>
          </a:p>
          <a:p>
            <a:pPr marL="457200" indent="-457200">
              <a:buFont typeface="+mj-lt"/>
              <a:buAutoNum type="arabicPeriod"/>
            </a:pPr>
            <a:r>
              <a:rPr lang="en-US" sz="3200" dirty="0">
                <a:solidFill>
                  <a:schemeClr val="tx1"/>
                </a:solidFill>
                <a:latin typeface="+mj-lt"/>
              </a:rPr>
              <a:t>Polarity </a:t>
            </a:r>
          </a:p>
          <a:p>
            <a:pPr marL="457200" indent="-457200">
              <a:buFont typeface="+mj-lt"/>
              <a:buAutoNum type="arabicPeriod"/>
            </a:pPr>
            <a:r>
              <a:rPr lang="en-US" sz="3200" dirty="0">
                <a:solidFill>
                  <a:schemeClr val="tx1"/>
                </a:solidFill>
                <a:latin typeface="+mj-lt"/>
              </a:rPr>
              <a:t>Recommendations </a:t>
            </a:r>
          </a:p>
          <a:p>
            <a:pPr marL="457200" indent="-457200">
              <a:buFont typeface="+mj-lt"/>
              <a:buAutoNum type="arabicPeriod"/>
            </a:pPr>
            <a:r>
              <a:rPr lang="en-US" sz="3200" dirty="0">
                <a:solidFill>
                  <a:schemeClr val="tx1"/>
                </a:solidFill>
                <a:latin typeface="+mj-lt"/>
              </a:rPr>
              <a:t>Limitations &amp; Future Research </a:t>
            </a:r>
          </a:p>
        </p:txBody>
      </p:sp>
      <p:pic>
        <p:nvPicPr>
          <p:cNvPr id="4" name="Graphic 3">
            <a:extLst>
              <a:ext uri="{FF2B5EF4-FFF2-40B4-BE49-F238E27FC236}">
                <a16:creationId xmlns:a16="http://schemas.microsoft.com/office/drawing/2014/main" id="{A7AAF34A-FCD6-4682-ACEB-12EDD7C3C45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87944" y="7866112"/>
            <a:ext cx="12329595" cy="7003210"/>
          </a:xfrm>
          <a:prstGeom prst="rect">
            <a:avLst/>
          </a:prstGeom>
        </p:spPr>
      </p:pic>
      <p:pic>
        <p:nvPicPr>
          <p:cNvPr id="7" name="Audio 6">
            <a:hlinkClick r:id="" action="ppaction://media"/>
            <a:extLst>
              <a:ext uri="{FF2B5EF4-FFF2-40B4-BE49-F238E27FC236}">
                <a16:creationId xmlns:a16="http://schemas.microsoft.com/office/drawing/2014/main" id="{F048E872-4F20-4346-BBE7-4DBA5D04366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923625" y="13255625"/>
            <a:ext cx="244475" cy="244475"/>
          </a:xfrm>
          <a:prstGeom prst="rect">
            <a:avLst/>
          </a:prstGeom>
        </p:spPr>
      </p:pic>
    </p:spTree>
    <p:extLst>
      <p:ext uri="{BB962C8B-B14F-4D97-AF65-F5344CB8AC3E}">
        <p14:creationId xmlns:p14="http://schemas.microsoft.com/office/powerpoint/2010/main" val="2971851839"/>
      </p:ext>
    </p:extLst>
  </p:cSld>
  <p:clrMapOvr>
    <a:masterClrMapping/>
  </p:clrMapOvr>
  <mc:AlternateContent xmlns:mc="http://schemas.openxmlformats.org/markup-compatibility/2006" xmlns:p14="http://schemas.microsoft.com/office/powerpoint/2010/main">
    <mc:Choice Requires="p14">
      <p:transition spd="slow" p14:dur="2000" advTm="24936"/>
    </mc:Choice>
    <mc:Fallback xmlns="">
      <p:transition spd="slow" advTm="24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DECC-EC9F-487F-8BEE-243AD47921EE}"/>
              </a:ext>
            </a:extLst>
          </p:cNvPr>
          <p:cNvSpPr>
            <a:spLocks noGrp="1"/>
          </p:cNvSpPr>
          <p:nvPr>
            <p:ph type="title"/>
          </p:nvPr>
        </p:nvSpPr>
        <p:spPr>
          <a:xfrm>
            <a:off x="1534816" y="665312"/>
            <a:ext cx="22322480" cy="2178050"/>
          </a:xfrm>
        </p:spPr>
        <p:txBody>
          <a:bodyPr/>
          <a:lstStyle/>
          <a:p>
            <a:r>
              <a:rPr lang="en-US" dirty="0">
                <a:solidFill>
                  <a:schemeClr val="tx1"/>
                </a:solidFill>
                <a:latin typeface="Call Of Ops Duty" panose="02000500000000000000" pitchFamily="50" charset="0"/>
              </a:rPr>
              <a:t>Background and Problem</a:t>
            </a:r>
          </a:p>
        </p:txBody>
      </p:sp>
      <p:sp>
        <p:nvSpPr>
          <p:cNvPr id="3" name="Content Placeholder 2">
            <a:extLst>
              <a:ext uri="{FF2B5EF4-FFF2-40B4-BE49-F238E27FC236}">
                <a16:creationId xmlns:a16="http://schemas.microsoft.com/office/drawing/2014/main" id="{8FEF5B6E-F0C9-4E3A-A7CE-E15FE3215E06}"/>
              </a:ext>
            </a:extLst>
          </p:cNvPr>
          <p:cNvSpPr>
            <a:spLocks noGrp="1"/>
          </p:cNvSpPr>
          <p:nvPr>
            <p:ph idx="1"/>
          </p:nvPr>
        </p:nvSpPr>
        <p:spPr>
          <a:xfrm>
            <a:off x="1534816" y="2393504"/>
            <a:ext cx="8856984" cy="9505056"/>
          </a:xfrm>
        </p:spPr>
        <p:txBody>
          <a:bodyPr/>
          <a:lstStyle/>
          <a:p>
            <a:pPr marL="514350" indent="-514350">
              <a:buFont typeface="Arial" panose="020B0604020202020204" pitchFamily="34" charset="0"/>
              <a:buChar char="•"/>
            </a:pPr>
            <a:r>
              <a:rPr lang="en-US" sz="3200" dirty="0">
                <a:solidFill>
                  <a:schemeClr val="tx1"/>
                </a:solidFill>
                <a:latin typeface="+mj-lt"/>
              </a:rPr>
              <a:t>Changes to League in 2020 </a:t>
            </a:r>
          </a:p>
          <a:p>
            <a:pPr marL="514350" indent="-514350">
              <a:buFont typeface="Arial" panose="020B0604020202020204" pitchFamily="34" charset="0"/>
              <a:buChar char="•"/>
            </a:pPr>
            <a:r>
              <a:rPr lang="en-US" sz="3200" dirty="0">
                <a:solidFill>
                  <a:schemeClr val="tx1"/>
                </a:solidFill>
                <a:latin typeface="+mj-lt"/>
              </a:rPr>
              <a:t>Major shift for e-sports </a:t>
            </a:r>
          </a:p>
          <a:p>
            <a:pPr marL="514350" indent="-514350">
              <a:buFont typeface="Arial" panose="020B0604020202020204" pitchFamily="34" charset="0"/>
              <a:buChar char="•"/>
            </a:pPr>
            <a:r>
              <a:rPr lang="en-US" sz="3200" dirty="0">
                <a:solidFill>
                  <a:schemeClr val="tx1"/>
                </a:solidFill>
                <a:latin typeface="+mj-lt"/>
              </a:rPr>
              <a:t>Large sponsors for small league &amp; teams </a:t>
            </a:r>
          </a:p>
          <a:p>
            <a:pPr marL="514350" indent="-514350">
              <a:buFont typeface="Arial" panose="020B0604020202020204" pitchFamily="34" charset="0"/>
              <a:buChar char="•"/>
            </a:pPr>
            <a:r>
              <a:rPr lang="en-US" sz="3200" dirty="0">
                <a:solidFill>
                  <a:schemeClr val="tx1"/>
                </a:solidFill>
                <a:latin typeface="+mj-lt"/>
              </a:rPr>
              <a:t>Sponsors have become increasingly concerned </a:t>
            </a:r>
          </a:p>
          <a:p>
            <a:pPr marL="514350" indent="-514350">
              <a:buFont typeface="Arial" panose="020B0604020202020204" pitchFamily="34" charset="0"/>
              <a:buChar char="•"/>
            </a:pPr>
            <a:r>
              <a:rPr lang="en-US" sz="3200" dirty="0">
                <a:solidFill>
                  <a:schemeClr val="tx1"/>
                </a:solidFill>
                <a:latin typeface="+mj-lt"/>
              </a:rPr>
              <a:t>Shifts in advertising placement </a:t>
            </a:r>
          </a:p>
          <a:p>
            <a:pPr marL="514350" indent="-514350">
              <a:buFont typeface="Arial" panose="020B0604020202020204" pitchFamily="34" charset="0"/>
              <a:buChar char="•"/>
            </a:pPr>
            <a:r>
              <a:rPr lang="en-US" sz="3200" dirty="0">
                <a:solidFill>
                  <a:schemeClr val="tx1"/>
                </a:solidFill>
                <a:latin typeface="+mj-lt"/>
              </a:rPr>
              <a:t>Fan engagement &amp; attitude needs to be considered</a:t>
            </a:r>
          </a:p>
          <a:p>
            <a:pPr marL="514350" indent="-514350">
              <a:buFont typeface="Arial" panose="020B0604020202020204" pitchFamily="34" charset="0"/>
              <a:buChar char="•"/>
            </a:pPr>
            <a:r>
              <a:rPr lang="en-US" sz="3200" dirty="0">
                <a:solidFill>
                  <a:schemeClr val="tx1"/>
                </a:solidFill>
                <a:latin typeface="+mj-lt"/>
              </a:rPr>
              <a:t>League needs to ensure positive environment </a:t>
            </a:r>
            <a:endParaRPr lang="en-US" sz="2800" dirty="0">
              <a:solidFill>
                <a:schemeClr val="tx1"/>
              </a:solidFill>
              <a:latin typeface="+mj-lt"/>
            </a:endParaRPr>
          </a:p>
          <a:p>
            <a:pPr marL="514350" indent="-514350">
              <a:buAutoNum type="arabicParenR"/>
            </a:pPr>
            <a:endParaRPr lang="en-US" sz="3200" dirty="0">
              <a:solidFill>
                <a:schemeClr val="tx1"/>
              </a:solidFill>
              <a:latin typeface="+mj-lt"/>
            </a:endParaRPr>
          </a:p>
        </p:txBody>
      </p:sp>
      <p:pic>
        <p:nvPicPr>
          <p:cNvPr id="5" name="Picture 4">
            <a:extLst>
              <a:ext uri="{FF2B5EF4-FFF2-40B4-BE49-F238E27FC236}">
                <a16:creationId xmlns:a16="http://schemas.microsoft.com/office/drawing/2014/main" id="{B67F6722-B20C-432D-AD97-A486989B10F5}"/>
              </a:ext>
            </a:extLst>
          </p:cNvPr>
          <p:cNvPicPr>
            <a:picLocks noChangeAspect="1"/>
          </p:cNvPicPr>
          <p:nvPr/>
        </p:nvPicPr>
        <p:blipFill>
          <a:blip r:embed="rId4"/>
          <a:stretch>
            <a:fillRect/>
          </a:stretch>
        </p:blipFill>
        <p:spPr>
          <a:xfrm>
            <a:off x="18168664" y="4337720"/>
            <a:ext cx="5976664" cy="5400600"/>
          </a:xfrm>
          <a:prstGeom prst="rect">
            <a:avLst/>
          </a:prstGeom>
        </p:spPr>
      </p:pic>
      <p:pic>
        <p:nvPicPr>
          <p:cNvPr id="9" name="Picture 8">
            <a:extLst>
              <a:ext uri="{FF2B5EF4-FFF2-40B4-BE49-F238E27FC236}">
                <a16:creationId xmlns:a16="http://schemas.microsoft.com/office/drawing/2014/main" id="{22B81049-0A1B-4073-830E-5F3572E77450}"/>
              </a:ext>
            </a:extLst>
          </p:cNvPr>
          <p:cNvPicPr>
            <a:picLocks noChangeAspect="1"/>
          </p:cNvPicPr>
          <p:nvPr/>
        </p:nvPicPr>
        <p:blipFill>
          <a:blip r:embed="rId5"/>
          <a:stretch>
            <a:fillRect/>
          </a:stretch>
        </p:blipFill>
        <p:spPr>
          <a:xfrm>
            <a:off x="13154025" y="10386392"/>
            <a:ext cx="11229975" cy="1809750"/>
          </a:xfrm>
          <a:prstGeom prst="rect">
            <a:avLst/>
          </a:prstGeom>
        </p:spPr>
      </p:pic>
      <p:pic>
        <p:nvPicPr>
          <p:cNvPr id="11" name="Picture 10">
            <a:extLst>
              <a:ext uri="{FF2B5EF4-FFF2-40B4-BE49-F238E27FC236}">
                <a16:creationId xmlns:a16="http://schemas.microsoft.com/office/drawing/2014/main" id="{54CAB4BE-5417-48B7-9126-E2AFF5FEA9CD}"/>
              </a:ext>
            </a:extLst>
          </p:cNvPr>
          <p:cNvPicPr>
            <a:picLocks noChangeAspect="1"/>
          </p:cNvPicPr>
          <p:nvPr/>
        </p:nvPicPr>
        <p:blipFill>
          <a:blip r:embed="rId6"/>
          <a:stretch>
            <a:fillRect/>
          </a:stretch>
        </p:blipFill>
        <p:spPr>
          <a:xfrm>
            <a:off x="10679832" y="6353944"/>
            <a:ext cx="7321023" cy="1899270"/>
          </a:xfrm>
          <a:prstGeom prst="rect">
            <a:avLst/>
          </a:prstGeom>
        </p:spPr>
      </p:pic>
      <p:pic>
        <p:nvPicPr>
          <p:cNvPr id="13" name="Picture 12">
            <a:extLst>
              <a:ext uri="{FF2B5EF4-FFF2-40B4-BE49-F238E27FC236}">
                <a16:creationId xmlns:a16="http://schemas.microsoft.com/office/drawing/2014/main" id="{C75D482E-DEA0-4B6F-AA6C-D28E4C0D6437}"/>
              </a:ext>
            </a:extLst>
          </p:cNvPr>
          <p:cNvPicPr>
            <a:picLocks noChangeAspect="1"/>
          </p:cNvPicPr>
          <p:nvPr/>
        </p:nvPicPr>
        <p:blipFill>
          <a:blip r:embed="rId7"/>
          <a:stretch>
            <a:fillRect/>
          </a:stretch>
        </p:blipFill>
        <p:spPr>
          <a:xfrm>
            <a:off x="15720392" y="2321496"/>
            <a:ext cx="7889695" cy="1656184"/>
          </a:xfrm>
          <a:prstGeom prst="rect">
            <a:avLst/>
          </a:prstGeom>
        </p:spPr>
      </p:pic>
      <p:pic>
        <p:nvPicPr>
          <p:cNvPr id="7" name="Audio 6">
            <a:hlinkClick r:id="" action="ppaction://media"/>
            <a:extLst>
              <a:ext uri="{FF2B5EF4-FFF2-40B4-BE49-F238E27FC236}">
                <a16:creationId xmlns:a16="http://schemas.microsoft.com/office/drawing/2014/main" id="{F2D88584-A419-4802-896F-9F387F8779E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3923625" y="13255625"/>
            <a:ext cx="244475" cy="244475"/>
          </a:xfrm>
          <a:prstGeom prst="rect">
            <a:avLst/>
          </a:prstGeom>
        </p:spPr>
      </p:pic>
    </p:spTree>
    <p:extLst>
      <p:ext uri="{BB962C8B-B14F-4D97-AF65-F5344CB8AC3E}">
        <p14:creationId xmlns:p14="http://schemas.microsoft.com/office/powerpoint/2010/main" val="1927110285"/>
      </p:ext>
    </p:extLst>
  </p:cSld>
  <p:clrMapOvr>
    <a:masterClrMapping/>
  </p:clrMapOvr>
  <mc:AlternateContent xmlns:mc="http://schemas.openxmlformats.org/markup-compatibility/2006" xmlns:p14="http://schemas.microsoft.com/office/powerpoint/2010/main">
    <mc:Choice Requires="p14">
      <p:transition spd="slow" p14:dur="2000" advTm="55623"/>
    </mc:Choice>
    <mc:Fallback xmlns="">
      <p:transition spd="slow" advTm="55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DECC-EC9F-487F-8BEE-243AD47921EE}"/>
              </a:ext>
            </a:extLst>
          </p:cNvPr>
          <p:cNvSpPr>
            <a:spLocks noGrp="1"/>
          </p:cNvSpPr>
          <p:nvPr>
            <p:ph type="title"/>
          </p:nvPr>
        </p:nvSpPr>
        <p:spPr>
          <a:xfrm>
            <a:off x="1534816" y="665312"/>
            <a:ext cx="22322480" cy="2178050"/>
          </a:xfrm>
        </p:spPr>
        <p:txBody>
          <a:bodyPr/>
          <a:lstStyle/>
          <a:p>
            <a:r>
              <a:rPr lang="en-US" dirty="0">
                <a:solidFill>
                  <a:schemeClr val="tx1"/>
                </a:solidFill>
                <a:latin typeface="Call Of Ops Duty" panose="02000500000000000000" pitchFamily="50" charset="0"/>
              </a:rPr>
              <a:t>Methodology</a:t>
            </a:r>
            <a:r>
              <a:rPr lang="en-US" dirty="0">
                <a:solidFill>
                  <a:schemeClr val="tx1"/>
                </a:solidFill>
                <a:latin typeface="+mj-lt"/>
              </a:rPr>
              <a:t>:</a:t>
            </a:r>
            <a:r>
              <a:rPr lang="en-US" dirty="0">
                <a:solidFill>
                  <a:schemeClr val="tx1"/>
                </a:solidFill>
                <a:latin typeface="Call Of Ops Duty" panose="02000500000000000000" pitchFamily="50" charset="0"/>
              </a:rPr>
              <a:t> Data </a:t>
            </a:r>
          </a:p>
        </p:txBody>
      </p:sp>
      <p:sp>
        <p:nvSpPr>
          <p:cNvPr id="3" name="Content Placeholder 2">
            <a:extLst>
              <a:ext uri="{FF2B5EF4-FFF2-40B4-BE49-F238E27FC236}">
                <a16:creationId xmlns:a16="http://schemas.microsoft.com/office/drawing/2014/main" id="{8FEF5B6E-F0C9-4E3A-A7CE-E15FE3215E06}"/>
              </a:ext>
            </a:extLst>
          </p:cNvPr>
          <p:cNvSpPr>
            <a:spLocks noGrp="1"/>
          </p:cNvSpPr>
          <p:nvPr>
            <p:ph idx="1"/>
          </p:nvPr>
        </p:nvSpPr>
        <p:spPr>
          <a:xfrm>
            <a:off x="1534816" y="2393504"/>
            <a:ext cx="11737304" cy="9721080"/>
          </a:xfrm>
        </p:spPr>
        <p:txBody>
          <a:bodyPr/>
          <a:lstStyle/>
          <a:p>
            <a:pPr marL="457200" indent="-457200">
              <a:buFont typeface="Arial" panose="020B0604020202020204" pitchFamily="34" charset="0"/>
              <a:buChar char="•"/>
            </a:pPr>
            <a:r>
              <a:rPr lang="en-US" sz="3200" dirty="0">
                <a:solidFill>
                  <a:schemeClr val="tx1"/>
                </a:solidFill>
                <a:latin typeface="+mj-lt"/>
              </a:rPr>
              <a:t>Combination of team’s and player’s fans tweet </a:t>
            </a:r>
            <a:r>
              <a:rPr lang="en-US" sz="2800" dirty="0">
                <a:solidFill>
                  <a:schemeClr val="tx1"/>
                </a:solidFill>
                <a:latin typeface="+mj-lt"/>
              </a:rPr>
              <a:t>(~2.4 million) </a:t>
            </a:r>
          </a:p>
          <a:p>
            <a:pPr marL="457200" lvl="3" indent="-457200">
              <a:buFont typeface="Arial" panose="020B0604020202020204" pitchFamily="34" charset="0"/>
              <a:buChar char="•"/>
            </a:pPr>
            <a:r>
              <a:rPr lang="en-US" sz="3200" dirty="0">
                <a:solidFill>
                  <a:schemeClr val="tx1"/>
                </a:solidFill>
                <a:latin typeface="+mj-lt"/>
              </a:rPr>
              <a:t>Double tweets excluded </a:t>
            </a:r>
            <a:r>
              <a:rPr lang="en-US" sz="2800" dirty="0">
                <a:solidFill>
                  <a:schemeClr val="tx1"/>
                </a:solidFill>
                <a:latin typeface="+mj-lt"/>
              </a:rPr>
              <a:t>(~1.9 million) </a:t>
            </a:r>
            <a:endParaRPr lang="en-US" sz="3200" dirty="0">
              <a:solidFill>
                <a:schemeClr val="tx1"/>
              </a:solidFill>
              <a:latin typeface="+mj-lt"/>
            </a:endParaRPr>
          </a:p>
          <a:p>
            <a:pPr marL="457200" indent="-457200">
              <a:buFont typeface="Arial" panose="020B0604020202020204" pitchFamily="34" charset="0"/>
              <a:buChar char="•"/>
            </a:pPr>
            <a:r>
              <a:rPr lang="en-US" sz="3200" dirty="0">
                <a:solidFill>
                  <a:schemeClr val="tx1"/>
                </a:solidFill>
                <a:latin typeface="+mj-lt"/>
              </a:rPr>
              <a:t>Timeframe from 10/28/19 – 09/06/20 </a:t>
            </a:r>
            <a:r>
              <a:rPr lang="en-US" sz="2800" dirty="0">
                <a:solidFill>
                  <a:schemeClr val="tx1"/>
                </a:solidFill>
                <a:latin typeface="+mj-lt"/>
              </a:rPr>
              <a:t>(~377k) </a:t>
            </a:r>
          </a:p>
          <a:p>
            <a:pPr marL="457200" indent="-457200">
              <a:buFont typeface="Arial" panose="020B0604020202020204" pitchFamily="34" charset="0"/>
              <a:buChar char="•"/>
            </a:pPr>
            <a:r>
              <a:rPr lang="en-US" sz="3200" dirty="0">
                <a:solidFill>
                  <a:schemeClr val="tx1"/>
                </a:solidFill>
                <a:latin typeface="+mj-lt"/>
              </a:rPr>
              <a:t>Hashtags appended to text </a:t>
            </a:r>
          </a:p>
          <a:p>
            <a:pPr marL="457200" indent="-457200">
              <a:buFont typeface="Arial" panose="020B0604020202020204" pitchFamily="34" charset="0"/>
              <a:buChar char="•"/>
            </a:pPr>
            <a:r>
              <a:rPr lang="en-US" sz="3200" dirty="0">
                <a:solidFill>
                  <a:schemeClr val="tx1"/>
                </a:solidFill>
                <a:latin typeface="+mj-lt"/>
              </a:rPr>
              <a:t>Text cleaned of symbols, numbers, lowercase etc. </a:t>
            </a:r>
          </a:p>
          <a:p>
            <a:pPr marL="457200" indent="-457200">
              <a:buFont typeface="Arial" panose="020B0604020202020204" pitchFamily="34" charset="0"/>
              <a:buChar char="•"/>
            </a:pPr>
            <a:r>
              <a:rPr lang="en-US" sz="3200" dirty="0">
                <a:solidFill>
                  <a:schemeClr val="tx1"/>
                </a:solidFill>
                <a:latin typeface="+mj-lt"/>
              </a:rPr>
              <a:t>Little stop words removed due to “gaming speak”</a:t>
            </a:r>
          </a:p>
          <a:p>
            <a:pPr marL="457200" indent="-457200">
              <a:buFont typeface="Arial" panose="020B0604020202020204" pitchFamily="34" charset="0"/>
              <a:buChar char="•"/>
            </a:pPr>
            <a:r>
              <a:rPr lang="en-US" sz="3200" dirty="0">
                <a:solidFill>
                  <a:schemeClr val="tx1"/>
                </a:solidFill>
                <a:latin typeface="+mj-lt"/>
              </a:rPr>
              <a:t>Accounted for different COD variants &amp; swear words </a:t>
            </a:r>
          </a:p>
          <a:p>
            <a:pPr marL="457200" indent="-457200">
              <a:buFont typeface="Arial" panose="020B0604020202020204" pitchFamily="34" charset="0"/>
              <a:buChar char="•"/>
            </a:pPr>
            <a:r>
              <a:rPr lang="en-US" sz="3200" dirty="0">
                <a:solidFill>
                  <a:schemeClr val="tx1"/>
                </a:solidFill>
                <a:latin typeface="+mj-lt"/>
              </a:rPr>
              <a:t>Cleaned and features re-appended </a:t>
            </a:r>
          </a:p>
          <a:p>
            <a:pPr marL="457200" indent="-457200">
              <a:buFont typeface="Arial" panose="020B0604020202020204" pitchFamily="34" charset="0"/>
              <a:buChar char="•"/>
            </a:pPr>
            <a:r>
              <a:rPr lang="en-US" sz="3200" dirty="0">
                <a:solidFill>
                  <a:schemeClr val="tx1"/>
                </a:solidFill>
                <a:latin typeface="+mj-lt"/>
              </a:rPr>
              <a:t>Team names maintained </a:t>
            </a:r>
          </a:p>
        </p:txBody>
      </p:sp>
      <p:grpSp>
        <p:nvGrpSpPr>
          <p:cNvPr id="11" name="Group 10">
            <a:extLst>
              <a:ext uri="{FF2B5EF4-FFF2-40B4-BE49-F238E27FC236}">
                <a16:creationId xmlns:a16="http://schemas.microsoft.com/office/drawing/2014/main" id="{18011BFA-FF2B-46AB-9286-73F6409F6A72}"/>
              </a:ext>
            </a:extLst>
          </p:cNvPr>
          <p:cNvGrpSpPr/>
          <p:nvPr/>
        </p:nvGrpSpPr>
        <p:grpSpPr>
          <a:xfrm>
            <a:off x="16008424" y="1632411"/>
            <a:ext cx="5616625" cy="10758011"/>
            <a:chOff x="16008424" y="1632411"/>
            <a:chExt cx="5616625" cy="10758011"/>
          </a:xfrm>
        </p:grpSpPr>
        <p:sp>
          <p:nvSpPr>
            <p:cNvPr id="5" name="Arrow: Right 4">
              <a:extLst>
                <a:ext uri="{FF2B5EF4-FFF2-40B4-BE49-F238E27FC236}">
                  <a16:creationId xmlns:a16="http://schemas.microsoft.com/office/drawing/2014/main" id="{D0AA9ACB-9EDF-41BB-9D15-F08334A76032}"/>
                </a:ext>
              </a:extLst>
            </p:cNvPr>
            <p:cNvSpPr/>
            <p:nvPr/>
          </p:nvSpPr>
          <p:spPr>
            <a:xfrm rot="5400000">
              <a:off x="17852376" y="7189785"/>
              <a:ext cx="1892715" cy="1188132"/>
            </a:xfrm>
            <a:prstGeom prst="rightArrow">
              <a:avLst/>
            </a:prstGeom>
            <a:solidFill>
              <a:srgbClr val="1DA1F2"/>
            </a:solidFill>
            <a:ln w="25400">
              <a:solidFill>
                <a:srgbClr val="1DA1F2"/>
              </a:solidFill>
              <a:miter lim="400000"/>
            </a:ln>
          </p:spPr>
          <p:txBody>
            <a:bodyPr lIns="50800" tIns="50800" rIns="50800" bIns="50800" rtlCol="0" anchor="ctr"/>
            <a:lstStyle/>
            <a:p>
              <a:pPr algn="ctr"/>
              <a:endParaRPr lang="en-US" sz="3200" baseline="0">
                <a:solidFill>
                  <a:srgbClr val="1DA1F2"/>
                </a:solidFill>
                <a:latin typeface="Helvetica Light"/>
                <a:ea typeface="Helvetica Light"/>
                <a:cs typeface="Helvetica Light"/>
                <a:sym typeface="Helvetica Light"/>
              </a:endParaRPr>
            </a:p>
          </p:txBody>
        </p:sp>
        <p:pic>
          <p:nvPicPr>
            <p:cNvPr id="1030" name="Picture 6">
              <a:extLst>
                <a:ext uri="{FF2B5EF4-FFF2-40B4-BE49-F238E27FC236}">
                  <a16:creationId xmlns:a16="http://schemas.microsoft.com/office/drawing/2014/main" id="{25080208-5686-4D86-ABFF-8716BB760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8424" y="8874224"/>
              <a:ext cx="5616624" cy="26665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3415961-617A-4E9B-AA3E-4BA10B4B6E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8424" y="4049688"/>
              <a:ext cx="5616625" cy="26642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witter Logo - PNG and Vector - Logo Download">
              <a:extLst>
                <a:ext uri="{FF2B5EF4-FFF2-40B4-BE49-F238E27FC236}">
                  <a16:creationId xmlns:a16="http://schemas.microsoft.com/office/drawing/2014/main" id="{36B72058-CDFD-4A88-82EA-FC809AE458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55578" y="1632411"/>
              <a:ext cx="1722317" cy="14008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3E3F9FB-63D2-46BE-B5CC-12182D407E2F}"/>
                </a:ext>
              </a:extLst>
            </p:cNvPr>
            <p:cNvSpPr txBox="1"/>
            <p:nvPr/>
          </p:nvSpPr>
          <p:spPr>
            <a:xfrm>
              <a:off x="17527577" y="3156738"/>
              <a:ext cx="2578318" cy="769441"/>
            </a:xfrm>
            <a:prstGeom prst="rect">
              <a:avLst/>
            </a:prstGeom>
            <a:noFill/>
          </p:spPr>
          <p:txBody>
            <a:bodyPr wrap="square" rtlCol="0">
              <a:spAutoFit/>
            </a:bodyPr>
            <a:lstStyle/>
            <a:p>
              <a:pPr algn="ctr"/>
              <a:r>
                <a:rPr lang="en-US" sz="4400" dirty="0">
                  <a:solidFill>
                    <a:srgbClr val="1DA1F2"/>
                  </a:solidFill>
                  <a:latin typeface="Call Of Ops Duty" panose="02000500000000000000" pitchFamily="50" charset="0"/>
                </a:rPr>
                <a:t>Example</a:t>
              </a:r>
              <a:r>
                <a:rPr lang="en-US" dirty="0">
                  <a:solidFill>
                    <a:srgbClr val="1DA1F2"/>
                  </a:solidFill>
                  <a:latin typeface="Call Of Ops Duty" panose="02000500000000000000" pitchFamily="50" charset="0"/>
                </a:rPr>
                <a:t> </a:t>
              </a:r>
            </a:p>
          </p:txBody>
        </p:sp>
        <p:sp>
          <p:nvSpPr>
            <p:cNvPr id="10" name="TextBox 9">
              <a:extLst>
                <a:ext uri="{FF2B5EF4-FFF2-40B4-BE49-F238E27FC236}">
                  <a16:creationId xmlns:a16="http://schemas.microsoft.com/office/drawing/2014/main" id="{BCEDE60F-69BC-401B-872E-FB34FAB244CE}"/>
                </a:ext>
              </a:extLst>
            </p:cNvPr>
            <p:cNvSpPr txBox="1"/>
            <p:nvPr/>
          </p:nvSpPr>
          <p:spPr>
            <a:xfrm>
              <a:off x="16368464" y="11682536"/>
              <a:ext cx="4824536" cy="707886"/>
            </a:xfrm>
            <a:prstGeom prst="rect">
              <a:avLst/>
            </a:prstGeom>
            <a:noFill/>
          </p:spPr>
          <p:txBody>
            <a:bodyPr wrap="square" rtlCol="0">
              <a:spAutoFit/>
            </a:bodyPr>
            <a:lstStyle/>
            <a:p>
              <a:pPr algn="ctr"/>
              <a:r>
                <a:rPr lang="en-US" i="1" dirty="0">
                  <a:solidFill>
                    <a:srgbClr val="1DA1F2"/>
                  </a:solidFill>
                </a:rPr>
                <a:t>Sparse Terms Removed in many of the conducted analysis</a:t>
              </a:r>
            </a:p>
          </p:txBody>
        </p:sp>
      </p:grpSp>
      <p:pic>
        <p:nvPicPr>
          <p:cNvPr id="16" name="Audio 15">
            <a:hlinkClick r:id="" action="ppaction://media"/>
            <a:extLst>
              <a:ext uri="{FF2B5EF4-FFF2-40B4-BE49-F238E27FC236}">
                <a16:creationId xmlns:a16="http://schemas.microsoft.com/office/drawing/2014/main" id="{4D8C1A51-94E3-4C85-ACEE-ED1065301E9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23923625" y="13255625"/>
            <a:ext cx="244475" cy="244475"/>
          </a:xfrm>
          <a:prstGeom prst="rect">
            <a:avLst/>
          </a:prstGeom>
        </p:spPr>
      </p:pic>
    </p:spTree>
    <p:custDataLst>
      <p:tags r:id="rId1"/>
    </p:custDataLst>
    <p:extLst>
      <p:ext uri="{BB962C8B-B14F-4D97-AF65-F5344CB8AC3E}">
        <p14:creationId xmlns:p14="http://schemas.microsoft.com/office/powerpoint/2010/main" val="1493906522"/>
      </p:ext>
    </p:extLst>
  </p:cSld>
  <p:clrMapOvr>
    <a:masterClrMapping/>
  </p:clrMapOvr>
  <mc:AlternateContent xmlns:mc="http://schemas.openxmlformats.org/markup-compatibility/2006" xmlns:p14="http://schemas.microsoft.com/office/powerpoint/2010/main">
    <mc:Choice Requires="p14">
      <p:transition spd="slow" p14:dur="2000" advTm="131153"/>
    </mc:Choice>
    <mc:Fallback xmlns="">
      <p:transition spd="slow" advTm="1311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DECC-EC9F-487F-8BEE-243AD47921EE}"/>
              </a:ext>
            </a:extLst>
          </p:cNvPr>
          <p:cNvSpPr>
            <a:spLocks noGrp="1"/>
          </p:cNvSpPr>
          <p:nvPr>
            <p:ph type="title"/>
          </p:nvPr>
        </p:nvSpPr>
        <p:spPr>
          <a:xfrm>
            <a:off x="1534816" y="665312"/>
            <a:ext cx="22322480" cy="2178050"/>
          </a:xfrm>
        </p:spPr>
        <p:txBody>
          <a:bodyPr/>
          <a:lstStyle/>
          <a:p>
            <a:r>
              <a:rPr lang="en-US" dirty="0">
                <a:solidFill>
                  <a:schemeClr val="tx1"/>
                </a:solidFill>
                <a:latin typeface="Call Of Ops Duty" panose="02000500000000000000" pitchFamily="50" charset="0"/>
              </a:rPr>
              <a:t>Overview</a:t>
            </a:r>
          </a:p>
        </p:txBody>
      </p:sp>
      <p:sp>
        <p:nvSpPr>
          <p:cNvPr id="3" name="Content Placeholder 2">
            <a:extLst>
              <a:ext uri="{FF2B5EF4-FFF2-40B4-BE49-F238E27FC236}">
                <a16:creationId xmlns:a16="http://schemas.microsoft.com/office/drawing/2014/main" id="{8FEF5B6E-F0C9-4E3A-A7CE-E15FE3215E06}"/>
              </a:ext>
            </a:extLst>
          </p:cNvPr>
          <p:cNvSpPr>
            <a:spLocks noGrp="1"/>
          </p:cNvSpPr>
          <p:nvPr>
            <p:ph idx="1"/>
          </p:nvPr>
        </p:nvSpPr>
        <p:spPr>
          <a:xfrm>
            <a:off x="1534816" y="2393504"/>
            <a:ext cx="10801647" cy="7019925"/>
          </a:xfrm>
        </p:spPr>
        <p:txBody>
          <a:bodyPr/>
          <a:lstStyle/>
          <a:p>
            <a:pPr marL="457200" indent="-457200">
              <a:buFont typeface="Arial" panose="020B0604020202020204" pitchFamily="34" charset="0"/>
              <a:buChar char="•"/>
            </a:pPr>
            <a:r>
              <a:rPr lang="en-US" sz="3200" dirty="0">
                <a:solidFill>
                  <a:schemeClr val="tx1"/>
                </a:solidFill>
                <a:latin typeface="+mj-lt"/>
              </a:rPr>
              <a:t>Examination of frequent terms across the entire dataset (excluding sparse terms)  </a:t>
            </a:r>
          </a:p>
          <a:p>
            <a:pPr marL="457200" indent="-457200">
              <a:buFont typeface="Arial" panose="020B0604020202020204" pitchFamily="34" charset="0"/>
              <a:buChar char="•"/>
            </a:pPr>
            <a:r>
              <a:rPr lang="en-US" sz="3200" dirty="0">
                <a:solidFill>
                  <a:schemeClr val="tx1"/>
                </a:solidFill>
                <a:latin typeface="+mj-lt"/>
              </a:rPr>
              <a:t>Followers engage vividly with the game and subject </a:t>
            </a:r>
          </a:p>
          <a:p>
            <a:pPr marL="457200" indent="-457200">
              <a:buFont typeface="Arial" panose="020B0604020202020204" pitchFamily="34" charset="0"/>
              <a:buChar char="•"/>
            </a:pPr>
            <a:r>
              <a:rPr lang="en-US" sz="3200" dirty="0">
                <a:solidFill>
                  <a:schemeClr val="tx1"/>
                </a:solidFill>
                <a:latin typeface="+mj-lt"/>
              </a:rPr>
              <a:t>PlayStation topics highly relevant </a:t>
            </a:r>
          </a:p>
          <a:p>
            <a:pPr marL="457200" indent="-457200">
              <a:buFont typeface="Arial" panose="020B0604020202020204" pitchFamily="34" charset="0"/>
              <a:buChar char="•"/>
            </a:pPr>
            <a:r>
              <a:rPr lang="en-US" sz="3200" dirty="0">
                <a:solidFill>
                  <a:schemeClr val="tx1"/>
                </a:solidFill>
                <a:latin typeface="+mj-lt"/>
              </a:rPr>
              <a:t>Not only </a:t>
            </a:r>
            <a:r>
              <a:rPr lang="en-US" sz="3200" dirty="0" err="1">
                <a:solidFill>
                  <a:schemeClr val="tx1"/>
                </a:solidFill>
                <a:latin typeface="+mj-lt"/>
              </a:rPr>
              <a:t>COD:Cold</a:t>
            </a:r>
            <a:r>
              <a:rPr lang="en-US" sz="3200" dirty="0">
                <a:solidFill>
                  <a:schemeClr val="tx1"/>
                </a:solidFill>
                <a:latin typeface="+mj-lt"/>
              </a:rPr>
              <a:t> War popular </a:t>
            </a:r>
          </a:p>
          <a:p>
            <a:pPr marL="457200" indent="-457200">
              <a:buFont typeface="Arial" panose="020B0604020202020204" pitchFamily="34" charset="0"/>
              <a:buChar char="•"/>
            </a:pPr>
            <a:r>
              <a:rPr lang="en-US" sz="3200" dirty="0">
                <a:solidFill>
                  <a:schemeClr val="tx1"/>
                </a:solidFill>
                <a:latin typeface="+mj-lt"/>
              </a:rPr>
              <a:t>Frequent occurrence of swearwords might constitute problem, demands further investigation  </a:t>
            </a:r>
          </a:p>
        </p:txBody>
      </p:sp>
      <p:pic>
        <p:nvPicPr>
          <p:cNvPr id="5" name="Picture 4" descr="Chart&#10;&#10;Description automatically generated">
            <a:extLst>
              <a:ext uri="{FF2B5EF4-FFF2-40B4-BE49-F238E27FC236}">
                <a16:creationId xmlns:a16="http://schemas.microsoft.com/office/drawing/2014/main" id="{AD15726E-ED6D-419D-B076-F73C88B68DC3}"/>
              </a:ext>
            </a:extLst>
          </p:cNvPr>
          <p:cNvPicPr>
            <a:picLocks noChangeAspect="1"/>
          </p:cNvPicPr>
          <p:nvPr/>
        </p:nvPicPr>
        <p:blipFill>
          <a:blip r:embed="rId5"/>
          <a:stretch>
            <a:fillRect/>
          </a:stretch>
        </p:blipFill>
        <p:spPr>
          <a:xfrm>
            <a:off x="12408024" y="1889448"/>
            <a:ext cx="10617231" cy="10617231"/>
          </a:xfrm>
          <a:prstGeom prst="rect">
            <a:avLst/>
          </a:prstGeom>
        </p:spPr>
      </p:pic>
      <p:pic>
        <p:nvPicPr>
          <p:cNvPr id="7" name="Picture 6" descr="Text&#10;&#10;Description automatically generated">
            <a:extLst>
              <a:ext uri="{FF2B5EF4-FFF2-40B4-BE49-F238E27FC236}">
                <a16:creationId xmlns:a16="http://schemas.microsoft.com/office/drawing/2014/main" id="{DAC64A7C-E515-4053-A5AE-575B306AEEB4}"/>
              </a:ext>
            </a:extLst>
          </p:cNvPr>
          <p:cNvPicPr>
            <a:picLocks noChangeAspect="1"/>
          </p:cNvPicPr>
          <p:nvPr/>
        </p:nvPicPr>
        <p:blipFill rotWithShape="1">
          <a:blip r:embed="rId6"/>
          <a:srcRect l="20530" t="-123" r="22637" b="123"/>
          <a:stretch/>
        </p:blipFill>
        <p:spPr>
          <a:xfrm>
            <a:off x="12480032" y="1889447"/>
            <a:ext cx="10945216" cy="10868925"/>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10" name="Ink 9">
                <a:extLst>
                  <a:ext uri="{FF2B5EF4-FFF2-40B4-BE49-F238E27FC236}">
                    <a16:creationId xmlns:a16="http://schemas.microsoft.com/office/drawing/2014/main" id="{56B566F3-A9F0-464F-8780-EA282161E17A}"/>
                  </a:ext>
                </a:extLst>
              </p14:cNvPr>
              <p14:cNvContentPartPr/>
              <p14:nvPr>
                <p:extLst>
                  <p:ext uri="{42D2F446-02D8-4167-A562-619A0277C38B}">
                    <p15:isNarration xmlns:p15="http://schemas.microsoft.com/office/powerpoint/2012/main" val="1"/>
                  </p:ext>
                </p:extLst>
              </p14:nvPr>
            </p14:nvContentPartPr>
            <p14:xfrm>
              <a:off x="12753720" y="4348440"/>
              <a:ext cx="1719000" cy="7334640"/>
            </p14:xfrm>
          </p:contentPart>
        </mc:Choice>
        <mc:Fallback xmlns="">
          <p:pic>
            <p:nvPicPr>
              <p:cNvPr id="10" name="Ink 9">
                <a:extLst>
                  <a:ext uri="{FF2B5EF4-FFF2-40B4-BE49-F238E27FC236}">
                    <a16:creationId xmlns:a16="http://schemas.microsoft.com/office/drawing/2014/main" id="{56B566F3-A9F0-464F-8780-EA282161E17A}"/>
                  </a:ext>
                </a:extLst>
              </p:cNvPr>
              <p:cNvPicPr>
                <a:picLocks noGrp="1" noRot="1" noChangeAspect="1" noMove="1" noResize="1" noEditPoints="1" noAdjustHandles="1" noChangeArrowheads="1" noChangeShapeType="1"/>
              </p:cNvPicPr>
              <p:nvPr/>
            </p:nvPicPr>
            <p:blipFill>
              <a:blip r:embed="rId8"/>
              <a:stretch>
                <a:fillRect/>
              </a:stretch>
            </p:blipFill>
            <p:spPr>
              <a:xfrm>
                <a:off x="12744360" y="4339080"/>
                <a:ext cx="1737720" cy="7353360"/>
              </a:xfrm>
              <a:prstGeom prst="rect">
                <a:avLst/>
              </a:prstGeom>
            </p:spPr>
          </p:pic>
        </mc:Fallback>
      </mc:AlternateContent>
      <p:pic>
        <p:nvPicPr>
          <p:cNvPr id="11" name="Audio 10">
            <a:hlinkClick r:id="" action="ppaction://media"/>
            <a:extLst>
              <a:ext uri="{FF2B5EF4-FFF2-40B4-BE49-F238E27FC236}">
                <a16:creationId xmlns:a16="http://schemas.microsoft.com/office/drawing/2014/main" id="{507CAFF2-E102-40CE-BDA8-F4E8B4F0D7B8}"/>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23923625" y="13255625"/>
            <a:ext cx="244475" cy="244475"/>
          </a:xfrm>
          <a:prstGeom prst="rect">
            <a:avLst/>
          </a:prstGeom>
        </p:spPr>
      </p:pic>
    </p:spTree>
    <p:custDataLst>
      <p:tags r:id="rId1"/>
    </p:custDataLst>
    <p:extLst>
      <p:ext uri="{BB962C8B-B14F-4D97-AF65-F5344CB8AC3E}">
        <p14:creationId xmlns:p14="http://schemas.microsoft.com/office/powerpoint/2010/main" val="1511088637"/>
      </p:ext>
    </p:extLst>
  </p:cSld>
  <p:clrMapOvr>
    <a:masterClrMapping/>
  </p:clrMapOvr>
  <mc:AlternateContent xmlns:mc="http://schemas.openxmlformats.org/markup-compatibility/2006" xmlns:p14="http://schemas.microsoft.com/office/powerpoint/2010/main">
    <mc:Choice Requires="p14">
      <p:transition spd="slow" p14:dur="2000" advTm="60264"/>
    </mc:Choice>
    <mc:Fallback xmlns="">
      <p:transition spd="slow" advTm="60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DECC-EC9F-487F-8BEE-243AD47921EE}"/>
              </a:ext>
            </a:extLst>
          </p:cNvPr>
          <p:cNvSpPr>
            <a:spLocks noGrp="1"/>
          </p:cNvSpPr>
          <p:nvPr>
            <p:ph type="title"/>
          </p:nvPr>
        </p:nvSpPr>
        <p:spPr>
          <a:xfrm>
            <a:off x="1534816" y="665312"/>
            <a:ext cx="22322480" cy="2178050"/>
          </a:xfrm>
        </p:spPr>
        <p:txBody>
          <a:bodyPr/>
          <a:lstStyle/>
          <a:p>
            <a:r>
              <a:rPr lang="en-US" dirty="0">
                <a:solidFill>
                  <a:schemeClr val="tx1"/>
                </a:solidFill>
                <a:latin typeface="Call Of Ops Duty" panose="02000500000000000000" pitchFamily="50" charset="0"/>
              </a:rPr>
              <a:t>Engagement</a:t>
            </a:r>
            <a:r>
              <a:rPr lang="en-US" dirty="0">
                <a:solidFill>
                  <a:schemeClr val="tx1"/>
                </a:solidFill>
                <a:latin typeface="+mj-lt"/>
              </a:rPr>
              <a:t>:</a:t>
            </a:r>
            <a:r>
              <a:rPr lang="en-US" dirty="0">
                <a:solidFill>
                  <a:schemeClr val="tx1"/>
                </a:solidFill>
                <a:latin typeface="Call Of Ops Duty" panose="02000500000000000000" pitchFamily="50" charset="0"/>
              </a:rPr>
              <a:t> Overview</a:t>
            </a:r>
          </a:p>
        </p:txBody>
      </p:sp>
      <p:sp>
        <p:nvSpPr>
          <p:cNvPr id="3" name="Content Placeholder 2">
            <a:extLst>
              <a:ext uri="{FF2B5EF4-FFF2-40B4-BE49-F238E27FC236}">
                <a16:creationId xmlns:a16="http://schemas.microsoft.com/office/drawing/2014/main" id="{8FEF5B6E-F0C9-4E3A-A7CE-E15FE3215E06}"/>
              </a:ext>
            </a:extLst>
          </p:cNvPr>
          <p:cNvSpPr>
            <a:spLocks noGrp="1"/>
          </p:cNvSpPr>
          <p:nvPr>
            <p:ph idx="1"/>
          </p:nvPr>
        </p:nvSpPr>
        <p:spPr>
          <a:xfrm>
            <a:off x="1534816" y="2393504"/>
            <a:ext cx="9937104" cy="7019925"/>
          </a:xfrm>
        </p:spPr>
        <p:txBody>
          <a:bodyPr/>
          <a:lstStyle/>
          <a:p>
            <a:pPr marL="457200" indent="-457200">
              <a:buFont typeface="Arial" panose="020B0604020202020204" pitchFamily="34" charset="0"/>
              <a:buChar char="•"/>
            </a:pPr>
            <a:r>
              <a:rPr lang="en-US" sz="3200" dirty="0">
                <a:solidFill>
                  <a:schemeClr val="tx1"/>
                </a:solidFill>
                <a:latin typeface="+mj-lt"/>
              </a:rPr>
              <a:t>Fans are engaged at a similar percentage across  teams with only slight differences </a:t>
            </a:r>
          </a:p>
          <a:p>
            <a:pPr marL="457200" lvl="1" indent="-457200">
              <a:buFont typeface="Arial" panose="020B0604020202020204" pitchFamily="34" charset="0"/>
              <a:buChar char="•"/>
            </a:pPr>
            <a:r>
              <a:rPr lang="en-US" sz="3200" dirty="0">
                <a:solidFill>
                  <a:schemeClr val="tx1"/>
                </a:solidFill>
                <a:latin typeface="+mj-lt"/>
              </a:rPr>
              <a:t>Approximately 14.5% - 12% engagement with COD </a:t>
            </a:r>
          </a:p>
          <a:p>
            <a:pPr marL="457200" lvl="1" indent="-457200">
              <a:buFont typeface="Arial" panose="020B0604020202020204" pitchFamily="34" charset="0"/>
              <a:buChar char="•"/>
            </a:pPr>
            <a:r>
              <a:rPr lang="en-US" sz="3200" dirty="0">
                <a:solidFill>
                  <a:schemeClr val="tx1"/>
                </a:solidFill>
                <a:latin typeface="+mj-lt"/>
              </a:rPr>
              <a:t>League engagement non-constant </a:t>
            </a:r>
          </a:p>
          <a:p>
            <a:pPr marL="457200" lvl="1" indent="-457200">
              <a:buFont typeface="Arial" panose="020B0604020202020204" pitchFamily="34" charset="0"/>
              <a:buChar char="•"/>
            </a:pPr>
            <a:r>
              <a:rPr lang="en-US" sz="3200" dirty="0">
                <a:solidFill>
                  <a:schemeClr val="tx1"/>
                </a:solidFill>
                <a:latin typeface="+mj-lt"/>
              </a:rPr>
              <a:t>Ramp up in pre-season and finals </a:t>
            </a:r>
          </a:p>
          <a:p>
            <a:pPr marL="457200" lvl="1" indent="-457200">
              <a:buFont typeface="Arial" panose="020B0604020202020204" pitchFamily="34" charset="0"/>
              <a:buChar char="•"/>
            </a:pPr>
            <a:r>
              <a:rPr lang="en-US" sz="3200" dirty="0">
                <a:solidFill>
                  <a:schemeClr val="tx1"/>
                </a:solidFill>
                <a:latin typeface="+mj-lt"/>
              </a:rPr>
              <a:t>Non-game times experience dips </a:t>
            </a:r>
          </a:p>
          <a:p>
            <a:pPr marL="457200" lvl="1" indent="-457200">
              <a:buFont typeface="Arial" panose="020B0604020202020204" pitchFamily="34" charset="0"/>
              <a:buChar char="•"/>
            </a:pPr>
            <a:r>
              <a:rPr lang="en-US" sz="3200" dirty="0">
                <a:solidFill>
                  <a:schemeClr val="tx1"/>
                </a:solidFill>
                <a:latin typeface="+mj-lt"/>
              </a:rPr>
              <a:t>Volatility may scare sponsors off </a:t>
            </a:r>
          </a:p>
          <a:p>
            <a:pPr marL="457200" lvl="1" indent="-457200">
              <a:buFont typeface="Arial" panose="020B0604020202020204" pitchFamily="34" charset="0"/>
              <a:buChar char="•"/>
            </a:pPr>
            <a:r>
              <a:rPr lang="en-US" sz="3200" dirty="0">
                <a:solidFill>
                  <a:schemeClr val="tx1"/>
                </a:solidFill>
                <a:latin typeface="+mj-lt"/>
              </a:rPr>
              <a:t>Season performance not necessarily determining factor  </a:t>
            </a:r>
          </a:p>
        </p:txBody>
      </p:sp>
      <p:pic>
        <p:nvPicPr>
          <p:cNvPr id="5" name="Picture 4" descr="Chart, bar chart&#10;&#10;Description automatically generated">
            <a:extLst>
              <a:ext uri="{FF2B5EF4-FFF2-40B4-BE49-F238E27FC236}">
                <a16:creationId xmlns:a16="http://schemas.microsoft.com/office/drawing/2014/main" id="{884D4382-38B4-4D5F-8A94-601A85B23568}"/>
              </a:ext>
            </a:extLst>
          </p:cNvPr>
          <p:cNvPicPr>
            <a:picLocks noChangeAspect="1"/>
          </p:cNvPicPr>
          <p:nvPr/>
        </p:nvPicPr>
        <p:blipFill>
          <a:blip r:embed="rId5"/>
          <a:stretch>
            <a:fillRect/>
          </a:stretch>
        </p:blipFill>
        <p:spPr>
          <a:xfrm>
            <a:off x="12336463" y="2465512"/>
            <a:ext cx="10440713" cy="10440713"/>
          </a:xfrm>
          <a:prstGeom prst="rect">
            <a:avLst/>
          </a:prstGeom>
        </p:spPr>
      </p:pic>
      <p:pic>
        <p:nvPicPr>
          <p:cNvPr id="7" name="Picture 6" descr="Chart, histogram&#10;&#10;Description automatically generated">
            <a:extLst>
              <a:ext uri="{FF2B5EF4-FFF2-40B4-BE49-F238E27FC236}">
                <a16:creationId xmlns:a16="http://schemas.microsoft.com/office/drawing/2014/main" id="{BA16A0FC-6008-4D95-878F-532BAF60170D}"/>
              </a:ext>
            </a:extLst>
          </p:cNvPr>
          <p:cNvPicPr>
            <a:picLocks noChangeAspect="1"/>
          </p:cNvPicPr>
          <p:nvPr/>
        </p:nvPicPr>
        <p:blipFill>
          <a:blip r:embed="rId6"/>
          <a:stretch>
            <a:fillRect/>
          </a:stretch>
        </p:blipFill>
        <p:spPr>
          <a:xfrm>
            <a:off x="11744394" y="2177480"/>
            <a:ext cx="12671690" cy="10873208"/>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7">
            <p14:nvContentPartPr>
              <p14:cNvPr id="8" name="Ink 7">
                <a:extLst>
                  <a:ext uri="{FF2B5EF4-FFF2-40B4-BE49-F238E27FC236}">
                    <a16:creationId xmlns:a16="http://schemas.microsoft.com/office/drawing/2014/main" id="{48CE0A2F-FFA2-4419-94A1-B8ACD654C580}"/>
                  </a:ext>
                </a:extLst>
              </p14:cNvPr>
              <p14:cNvContentPartPr/>
              <p14:nvPr>
                <p:extLst>
                  <p:ext uri="{42D2F446-02D8-4167-A562-619A0277C38B}">
                    <p15:isNarration xmlns:p15="http://schemas.microsoft.com/office/powerpoint/2012/main" val="1"/>
                  </p:ext>
                </p:extLst>
              </p14:nvPr>
            </p14:nvContentPartPr>
            <p14:xfrm>
              <a:off x="16335360" y="5275800"/>
              <a:ext cx="7912800" cy="4441680"/>
            </p14:xfrm>
          </p:contentPart>
        </mc:Choice>
        <mc:Fallback xmlns="">
          <p:pic>
            <p:nvPicPr>
              <p:cNvPr id="8" name="Ink 7">
                <a:extLst>
                  <a:ext uri="{FF2B5EF4-FFF2-40B4-BE49-F238E27FC236}">
                    <a16:creationId xmlns:a16="http://schemas.microsoft.com/office/drawing/2014/main" id="{48CE0A2F-FFA2-4419-94A1-B8ACD654C580}"/>
                  </a:ext>
                </a:extLst>
              </p:cNvPr>
              <p:cNvPicPr>
                <a:picLocks noGrp="1" noRot="1" noChangeAspect="1" noMove="1" noResize="1" noEditPoints="1" noAdjustHandles="1" noChangeArrowheads="1" noChangeShapeType="1"/>
              </p:cNvPicPr>
              <p:nvPr/>
            </p:nvPicPr>
            <p:blipFill>
              <a:blip r:embed="rId8"/>
              <a:stretch>
                <a:fillRect/>
              </a:stretch>
            </p:blipFill>
            <p:spPr>
              <a:xfrm>
                <a:off x="16326000" y="5266440"/>
                <a:ext cx="7931520" cy="4460400"/>
              </a:xfrm>
              <a:prstGeom prst="rect">
                <a:avLst/>
              </a:prstGeom>
            </p:spPr>
          </p:pic>
        </mc:Fallback>
      </mc:AlternateContent>
      <p:pic>
        <p:nvPicPr>
          <p:cNvPr id="9" name="Audio 8">
            <a:hlinkClick r:id="" action="ppaction://media"/>
            <a:extLst>
              <a:ext uri="{FF2B5EF4-FFF2-40B4-BE49-F238E27FC236}">
                <a16:creationId xmlns:a16="http://schemas.microsoft.com/office/drawing/2014/main" id="{61652451-4CA9-4CFD-965D-B4A02AEB043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23923625" y="13255625"/>
            <a:ext cx="244475" cy="244475"/>
          </a:xfrm>
          <a:prstGeom prst="rect">
            <a:avLst/>
          </a:prstGeom>
        </p:spPr>
      </p:pic>
    </p:spTree>
    <p:custDataLst>
      <p:tags r:id="rId1"/>
    </p:custDataLst>
    <p:extLst>
      <p:ext uri="{BB962C8B-B14F-4D97-AF65-F5344CB8AC3E}">
        <p14:creationId xmlns:p14="http://schemas.microsoft.com/office/powerpoint/2010/main" val="534441399"/>
      </p:ext>
    </p:extLst>
  </p:cSld>
  <p:clrMapOvr>
    <a:masterClrMapping/>
  </p:clrMapOvr>
  <mc:AlternateContent xmlns:mc="http://schemas.openxmlformats.org/markup-compatibility/2006" xmlns:p14="http://schemas.microsoft.com/office/powerpoint/2010/main">
    <mc:Choice Requires="p14">
      <p:transition spd="slow" p14:dur="2000" advTm="71286"/>
    </mc:Choice>
    <mc:Fallback xmlns="">
      <p:transition spd="slow" advTm="71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DECC-EC9F-487F-8BEE-243AD47921EE}"/>
              </a:ext>
            </a:extLst>
          </p:cNvPr>
          <p:cNvSpPr>
            <a:spLocks noGrp="1"/>
          </p:cNvSpPr>
          <p:nvPr>
            <p:ph type="title"/>
          </p:nvPr>
        </p:nvSpPr>
        <p:spPr>
          <a:xfrm>
            <a:off x="1534816" y="665312"/>
            <a:ext cx="22322480" cy="2178050"/>
          </a:xfrm>
        </p:spPr>
        <p:txBody>
          <a:bodyPr/>
          <a:lstStyle/>
          <a:p>
            <a:r>
              <a:rPr lang="en-US" dirty="0">
                <a:solidFill>
                  <a:schemeClr val="tx1"/>
                </a:solidFill>
                <a:latin typeface="Call Of Ops Duty" panose="02000500000000000000" pitchFamily="50" charset="0"/>
              </a:rPr>
              <a:t>Engagement</a:t>
            </a:r>
            <a:r>
              <a:rPr lang="en-US" dirty="0">
                <a:solidFill>
                  <a:schemeClr val="tx1"/>
                </a:solidFill>
                <a:latin typeface="+mj-lt"/>
              </a:rPr>
              <a:t>: </a:t>
            </a:r>
            <a:r>
              <a:rPr lang="en-US" dirty="0">
                <a:solidFill>
                  <a:schemeClr val="tx1"/>
                </a:solidFill>
                <a:latin typeface="Call Of Ops Duty" panose="02000500000000000000" pitchFamily="50" charset="0"/>
              </a:rPr>
              <a:t>Sponsors</a:t>
            </a:r>
          </a:p>
        </p:txBody>
      </p:sp>
      <p:sp>
        <p:nvSpPr>
          <p:cNvPr id="3" name="Content Placeholder 2">
            <a:extLst>
              <a:ext uri="{FF2B5EF4-FFF2-40B4-BE49-F238E27FC236}">
                <a16:creationId xmlns:a16="http://schemas.microsoft.com/office/drawing/2014/main" id="{8FEF5B6E-F0C9-4E3A-A7CE-E15FE3215E06}"/>
              </a:ext>
            </a:extLst>
          </p:cNvPr>
          <p:cNvSpPr>
            <a:spLocks noGrp="1"/>
          </p:cNvSpPr>
          <p:nvPr>
            <p:ph idx="1"/>
          </p:nvPr>
        </p:nvSpPr>
        <p:spPr>
          <a:xfrm>
            <a:off x="1534816" y="2393504"/>
            <a:ext cx="10801647" cy="7019925"/>
          </a:xfrm>
        </p:spPr>
        <p:txBody>
          <a:bodyPr/>
          <a:lstStyle/>
          <a:p>
            <a:pPr marL="457200" indent="-457200">
              <a:buFont typeface="Arial" panose="020B0604020202020204" pitchFamily="34" charset="0"/>
              <a:buChar char="•"/>
            </a:pPr>
            <a:r>
              <a:rPr lang="en-US" sz="3200" dirty="0">
                <a:solidFill>
                  <a:schemeClr val="tx1"/>
                </a:solidFill>
                <a:latin typeface="+mj-lt"/>
              </a:rPr>
              <a:t>Key Sponsors: Astro, </a:t>
            </a:r>
            <a:r>
              <a:rPr lang="en-US" sz="3200" dirty="0" err="1">
                <a:solidFill>
                  <a:schemeClr val="tx1"/>
                </a:solidFill>
                <a:latin typeface="+mj-lt"/>
              </a:rPr>
              <a:t>Playstation</a:t>
            </a:r>
            <a:r>
              <a:rPr lang="en-US" sz="3200" dirty="0">
                <a:solidFill>
                  <a:schemeClr val="tx1"/>
                </a:solidFill>
                <a:latin typeface="+mj-lt"/>
              </a:rPr>
              <a:t>, </a:t>
            </a:r>
            <a:r>
              <a:rPr lang="en-US" sz="3200" dirty="0" err="1">
                <a:solidFill>
                  <a:schemeClr val="tx1"/>
                </a:solidFill>
                <a:latin typeface="+mj-lt"/>
              </a:rPr>
              <a:t>ScufGaming</a:t>
            </a:r>
            <a:r>
              <a:rPr lang="en-US" sz="3200" dirty="0">
                <a:solidFill>
                  <a:schemeClr val="tx1"/>
                </a:solidFill>
                <a:latin typeface="+mj-lt"/>
              </a:rPr>
              <a:t> Controllers, </a:t>
            </a:r>
            <a:r>
              <a:rPr lang="en-US" sz="3200" dirty="0" err="1">
                <a:solidFill>
                  <a:schemeClr val="tx1"/>
                </a:solidFill>
                <a:latin typeface="+mj-lt"/>
              </a:rPr>
              <a:t>GameFuel</a:t>
            </a:r>
            <a:r>
              <a:rPr lang="en-US" sz="3200" dirty="0">
                <a:solidFill>
                  <a:schemeClr val="tx1"/>
                </a:solidFill>
                <a:latin typeface="+mj-lt"/>
              </a:rPr>
              <a:t> &amp; US Military  </a:t>
            </a:r>
          </a:p>
          <a:p>
            <a:pPr marL="457200" indent="-457200">
              <a:buFont typeface="Arial" panose="020B0604020202020204" pitchFamily="34" charset="0"/>
              <a:buChar char="•"/>
            </a:pPr>
            <a:r>
              <a:rPr lang="en-US" sz="3200" dirty="0">
                <a:solidFill>
                  <a:schemeClr val="tx1"/>
                </a:solidFill>
                <a:latin typeface="+mj-lt"/>
              </a:rPr>
              <a:t>Engagement with CDL &amp; Sponsors low when compared with COD </a:t>
            </a:r>
          </a:p>
          <a:p>
            <a:pPr marL="457200" indent="-457200">
              <a:buFont typeface="Arial" panose="020B0604020202020204" pitchFamily="34" charset="0"/>
              <a:buChar char="•"/>
            </a:pPr>
            <a:r>
              <a:rPr lang="en-US" sz="3200" dirty="0">
                <a:solidFill>
                  <a:schemeClr val="tx1"/>
                </a:solidFill>
                <a:latin typeface="+mj-lt"/>
              </a:rPr>
              <a:t>Successful teams &amp; corporate teams more engaged with sponsors </a:t>
            </a:r>
          </a:p>
          <a:p>
            <a:pPr marL="457200" indent="-457200">
              <a:buFont typeface="Arial" panose="020B0604020202020204" pitchFamily="34" charset="0"/>
              <a:buChar char="•"/>
            </a:pPr>
            <a:r>
              <a:rPr lang="en-US" sz="3200" dirty="0">
                <a:solidFill>
                  <a:schemeClr val="tx1"/>
                </a:solidFill>
                <a:latin typeface="+mj-lt"/>
              </a:rPr>
              <a:t>More engagement with CDL does not lead to more engagement with Sponsors </a:t>
            </a:r>
          </a:p>
          <a:p>
            <a:pPr marL="457200" indent="-457200">
              <a:buFont typeface="Arial" panose="020B0604020202020204" pitchFamily="34" charset="0"/>
              <a:buChar char="•"/>
            </a:pPr>
            <a:r>
              <a:rPr lang="en-US" sz="3200" dirty="0">
                <a:solidFill>
                  <a:schemeClr val="tx1"/>
                </a:solidFill>
                <a:latin typeface="+mj-lt"/>
              </a:rPr>
              <a:t>Classical engagement is not representative to measuring engagement with sponsors </a:t>
            </a:r>
          </a:p>
          <a:p>
            <a:pPr marL="457200" indent="-457200">
              <a:buFont typeface="Arial" panose="020B0604020202020204" pitchFamily="34" charset="0"/>
              <a:buChar char="•"/>
            </a:pPr>
            <a:endParaRPr lang="en-US" sz="3200" dirty="0">
              <a:solidFill>
                <a:schemeClr val="tx1"/>
              </a:solidFill>
              <a:latin typeface="+mj-lt"/>
            </a:endParaRPr>
          </a:p>
        </p:txBody>
      </p:sp>
      <p:pic>
        <p:nvPicPr>
          <p:cNvPr id="6" name="Picture 5" descr="Chart, bar chart&#10;&#10;Description automatically generated">
            <a:extLst>
              <a:ext uri="{FF2B5EF4-FFF2-40B4-BE49-F238E27FC236}">
                <a16:creationId xmlns:a16="http://schemas.microsoft.com/office/drawing/2014/main" id="{74367AE1-9D57-455B-97F6-87784339BE1A}"/>
              </a:ext>
            </a:extLst>
          </p:cNvPr>
          <p:cNvPicPr>
            <a:picLocks noChangeAspect="1"/>
          </p:cNvPicPr>
          <p:nvPr/>
        </p:nvPicPr>
        <p:blipFill>
          <a:blip r:embed="rId4"/>
          <a:stretch>
            <a:fillRect/>
          </a:stretch>
        </p:blipFill>
        <p:spPr>
          <a:xfrm>
            <a:off x="12336463" y="2321496"/>
            <a:ext cx="12047537" cy="10872761"/>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8" name="Ink 7">
                <a:extLst>
                  <a:ext uri="{FF2B5EF4-FFF2-40B4-BE49-F238E27FC236}">
                    <a16:creationId xmlns:a16="http://schemas.microsoft.com/office/drawing/2014/main" id="{7D744E66-F5FF-44F8-94E7-695132C46A5A}"/>
                  </a:ext>
                </a:extLst>
              </p14:cNvPr>
              <p14:cNvContentPartPr/>
              <p14:nvPr>
                <p:extLst>
                  <p:ext uri="{42D2F446-02D8-4167-A562-619A0277C38B}">
                    <p15:isNarration xmlns:p15="http://schemas.microsoft.com/office/powerpoint/2012/main" val="1"/>
                  </p:ext>
                </p:extLst>
              </p14:nvPr>
            </p14:nvContentPartPr>
            <p14:xfrm>
              <a:off x="17211960" y="11708280"/>
              <a:ext cx="2935440" cy="885240"/>
            </p14:xfrm>
          </p:contentPart>
        </mc:Choice>
        <mc:Fallback xmlns="">
          <p:pic>
            <p:nvPicPr>
              <p:cNvPr id="8" name="Ink 7">
                <a:extLst>
                  <a:ext uri="{FF2B5EF4-FFF2-40B4-BE49-F238E27FC236}">
                    <a16:creationId xmlns:a16="http://schemas.microsoft.com/office/drawing/2014/main" id="{7D744E66-F5FF-44F8-94E7-695132C46A5A}"/>
                  </a:ext>
                </a:extLst>
              </p:cNvPr>
              <p:cNvPicPr>
                <a:picLocks noGrp="1" noRot="1" noChangeAspect="1" noMove="1" noResize="1" noEditPoints="1" noAdjustHandles="1" noChangeArrowheads="1" noChangeShapeType="1"/>
              </p:cNvPicPr>
              <p:nvPr/>
            </p:nvPicPr>
            <p:blipFill>
              <a:blip r:embed="rId6"/>
              <a:stretch>
                <a:fillRect/>
              </a:stretch>
            </p:blipFill>
            <p:spPr>
              <a:xfrm>
                <a:off x="17202600" y="11698920"/>
                <a:ext cx="2954160" cy="903960"/>
              </a:xfrm>
              <a:prstGeom prst="rect">
                <a:avLst/>
              </a:prstGeom>
            </p:spPr>
          </p:pic>
        </mc:Fallback>
      </mc:AlternateContent>
      <p:pic>
        <p:nvPicPr>
          <p:cNvPr id="9" name="Audio 8">
            <a:hlinkClick r:id="" action="ppaction://media"/>
            <a:extLst>
              <a:ext uri="{FF2B5EF4-FFF2-40B4-BE49-F238E27FC236}">
                <a16:creationId xmlns:a16="http://schemas.microsoft.com/office/drawing/2014/main" id="{21D455DD-0DC6-4D09-B726-C96E589F048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23923625" y="13255625"/>
            <a:ext cx="244475" cy="244475"/>
          </a:xfrm>
          <a:prstGeom prst="rect">
            <a:avLst/>
          </a:prstGeom>
        </p:spPr>
      </p:pic>
    </p:spTree>
    <p:extLst>
      <p:ext uri="{BB962C8B-B14F-4D97-AF65-F5344CB8AC3E}">
        <p14:creationId xmlns:p14="http://schemas.microsoft.com/office/powerpoint/2010/main" val="896252921"/>
      </p:ext>
    </p:extLst>
  </p:cSld>
  <p:clrMapOvr>
    <a:masterClrMapping/>
  </p:clrMapOvr>
  <mc:AlternateContent xmlns:mc="http://schemas.openxmlformats.org/markup-compatibility/2006" xmlns:p14="http://schemas.microsoft.com/office/powerpoint/2010/main">
    <mc:Choice Requires="p14">
      <p:transition spd="slow" p14:dur="2000" advTm="60646"/>
    </mc:Choice>
    <mc:Fallback xmlns="">
      <p:transition spd="slow" advTm="60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DECC-EC9F-487F-8BEE-243AD47921EE}"/>
              </a:ext>
            </a:extLst>
          </p:cNvPr>
          <p:cNvSpPr>
            <a:spLocks noGrp="1"/>
          </p:cNvSpPr>
          <p:nvPr>
            <p:ph type="title"/>
          </p:nvPr>
        </p:nvSpPr>
        <p:spPr>
          <a:xfrm>
            <a:off x="1534816" y="665312"/>
            <a:ext cx="22322480" cy="2178050"/>
          </a:xfrm>
        </p:spPr>
        <p:txBody>
          <a:bodyPr/>
          <a:lstStyle/>
          <a:p>
            <a:r>
              <a:rPr lang="en-US" dirty="0">
                <a:solidFill>
                  <a:schemeClr val="tx1"/>
                </a:solidFill>
                <a:latin typeface="Call Of Ops Duty" panose="02000500000000000000" pitchFamily="50" charset="0"/>
              </a:rPr>
              <a:t>Polarity</a:t>
            </a:r>
          </a:p>
        </p:txBody>
      </p:sp>
      <p:sp>
        <p:nvSpPr>
          <p:cNvPr id="3" name="Content Placeholder 2">
            <a:extLst>
              <a:ext uri="{FF2B5EF4-FFF2-40B4-BE49-F238E27FC236}">
                <a16:creationId xmlns:a16="http://schemas.microsoft.com/office/drawing/2014/main" id="{8FEF5B6E-F0C9-4E3A-A7CE-E15FE3215E06}"/>
              </a:ext>
            </a:extLst>
          </p:cNvPr>
          <p:cNvSpPr>
            <a:spLocks noGrp="1"/>
          </p:cNvSpPr>
          <p:nvPr>
            <p:ph idx="1"/>
          </p:nvPr>
        </p:nvSpPr>
        <p:spPr>
          <a:xfrm>
            <a:off x="1534816" y="2393504"/>
            <a:ext cx="10801647" cy="7019925"/>
          </a:xfrm>
        </p:spPr>
        <p:txBody>
          <a:bodyPr/>
          <a:lstStyle/>
          <a:p>
            <a:pPr marL="457200" indent="-457200">
              <a:buFont typeface="Arial" panose="020B0604020202020204" pitchFamily="34" charset="0"/>
              <a:buChar char="•"/>
            </a:pPr>
            <a:r>
              <a:rPr lang="en-US" sz="3200" dirty="0">
                <a:solidFill>
                  <a:schemeClr val="tx1"/>
                </a:solidFill>
                <a:latin typeface="+mj-lt"/>
              </a:rPr>
              <a:t>Polarity in general largely neutral</a:t>
            </a:r>
          </a:p>
          <a:p>
            <a:pPr marL="457200" indent="-457200">
              <a:buFont typeface="Arial" panose="020B0604020202020204" pitchFamily="34" charset="0"/>
              <a:buChar char="•"/>
            </a:pPr>
            <a:r>
              <a:rPr lang="en-US" sz="3200" dirty="0">
                <a:solidFill>
                  <a:schemeClr val="tx1"/>
                </a:solidFill>
                <a:latin typeface="+mj-lt"/>
              </a:rPr>
              <a:t>Only minor differences between teams </a:t>
            </a:r>
          </a:p>
          <a:p>
            <a:pPr marL="457200" indent="-457200">
              <a:buFont typeface="Arial" panose="020B0604020202020204" pitchFamily="34" charset="0"/>
              <a:buChar char="•"/>
            </a:pPr>
            <a:r>
              <a:rPr lang="en-US" sz="3200" dirty="0">
                <a:solidFill>
                  <a:schemeClr val="tx1"/>
                </a:solidFill>
                <a:latin typeface="+mj-lt"/>
              </a:rPr>
              <a:t>Popular idea of a toxic gaming culture is not visible </a:t>
            </a:r>
          </a:p>
          <a:p>
            <a:pPr marL="457200" indent="-457200">
              <a:buFont typeface="Arial" panose="020B0604020202020204" pitchFamily="34" charset="0"/>
              <a:buChar char="•"/>
            </a:pPr>
            <a:r>
              <a:rPr lang="en-US" sz="3200" dirty="0">
                <a:solidFill>
                  <a:schemeClr val="tx1"/>
                </a:solidFill>
                <a:latin typeface="+mj-lt"/>
              </a:rPr>
              <a:t>Little differences in polarity towards sponsors or league </a:t>
            </a:r>
          </a:p>
          <a:p>
            <a:pPr marL="457200" indent="-457200">
              <a:buFont typeface="Arial" panose="020B0604020202020204" pitchFamily="34" charset="0"/>
              <a:buChar char="•"/>
            </a:pPr>
            <a:r>
              <a:rPr lang="en-US" sz="3200" dirty="0">
                <a:solidFill>
                  <a:schemeClr val="tx1"/>
                </a:solidFill>
                <a:latin typeface="+mj-lt"/>
              </a:rPr>
              <a:t>Activision still generates some negative sentiments in the community, but less than expected</a:t>
            </a:r>
          </a:p>
        </p:txBody>
      </p:sp>
      <p:pic>
        <p:nvPicPr>
          <p:cNvPr id="5" name="Picture 4" descr="Chart, bar chart&#10;&#10;Description automatically generated">
            <a:extLst>
              <a:ext uri="{FF2B5EF4-FFF2-40B4-BE49-F238E27FC236}">
                <a16:creationId xmlns:a16="http://schemas.microsoft.com/office/drawing/2014/main" id="{AD0478BC-F207-4939-BD67-36CAD47FAC5A}"/>
              </a:ext>
            </a:extLst>
          </p:cNvPr>
          <p:cNvPicPr>
            <a:picLocks noChangeAspect="1"/>
          </p:cNvPicPr>
          <p:nvPr/>
        </p:nvPicPr>
        <p:blipFill>
          <a:blip r:embed="rId6"/>
          <a:stretch>
            <a:fillRect/>
          </a:stretch>
        </p:blipFill>
        <p:spPr>
          <a:xfrm>
            <a:off x="12336463" y="1889448"/>
            <a:ext cx="11425379" cy="11425379"/>
          </a:xfrm>
          <a:prstGeom prst="rect">
            <a:avLst/>
          </a:prstGeom>
        </p:spPr>
      </p:pic>
      <p:pic>
        <p:nvPicPr>
          <p:cNvPr id="7" name="Picture 6" descr="Chart&#10;&#10;Description automatically generated">
            <a:extLst>
              <a:ext uri="{FF2B5EF4-FFF2-40B4-BE49-F238E27FC236}">
                <a16:creationId xmlns:a16="http://schemas.microsoft.com/office/drawing/2014/main" id="{E37A96D5-FD87-4A1E-8F13-A7F16C7BC734}"/>
              </a:ext>
            </a:extLst>
          </p:cNvPr>
          <p:cNvPicPr>
            <a:picLocks noChangeAspect="1"/>
          </p:cNvPicPr>
          <p:nvPr/>
        </p:nvPicPr>
        <p:blipFill>
          <a:blip r:embed="rId7"/>
          <a:stretch>
            <a:fillRect/>
          </a:stretch>
        </p:blipFill>
        <p:spPr>
          <a:xfrm>
            <a:off x="12357804" y="1961456"/>
            <a:ext cx="11377264" cy="11377264"/>
          </a:xfrm>
          <a:prstGeom prst="rect">
            <a:avLst/>
          </a:prstGeom>
        </p:spPr>
      </p:pic>
      <mc:AlternateContent xmlns:mc="http://schemas.openxmlformats.org/markup-compatibility/2006" xmlns:p14="http://schemas.microsoft.com/office/powerpoint/2010/main" xmlns:iact="http://schemas.microsoft.com/office/powerpoint/2014/inkAction">
        <mc:Choice Requires="p14 iact">
          <p:contentPart p14:bwMode="auto" r:id="rId8">
            <p14:nvContentPartPr>
              <p14:cNvPr id="4" name="Ink 3">
                <a:extLst>
                  <a:ext uri="{FF2B5EF4-FFF2-40B4-BE49-F238E27FC236}">
                    <a16:creationId xmlns:a16="http://schemas.microsoft.com/office/drawing/2014/main" id="{635F34D4-7F35-479C-8E7A-00772BA71476}"/>
                  </a:ext>
                </a:extLst>
              </p14:cNvPr>
              <p14:cNvContentPartPr/>
              <p14:nvPr>
                <p:extLst>
                  <p:ext uri="{42D2F446-02D8-4167-A562-619A0277C38B}">
                    <p15:isNarration xmlns:p15="http://schemas.microsoft.com/office/powerpoint/2012/main" val="1"/>
                  </p:ext>
                </p:extLst>
              </p14:nvPr>
            </p14:nvContentPartPr>
            <p14:xfrm>
              <a:off x="21414600" y="10832040"/>
              <a:ext cx="360" cy="360"/>
            </p14:xfrm>
          </p:contentPart>
        </mc:Choice>
        <mc:Fallback xmlns="">
          <p:pic>
            <p:nvPicPr>
              <p:cNvPr id="4" name="Ink 3">
                <a:extLst>
                  <a:ext uri="{FF2B5EF4-FFF2-40B4-BE49-F238E27FC236}">
                    <a16:creationId xmlns:a16="http://schemas.microsoft.com/office/drawing/2014/main" id="{635F34D4-7F35-479C-8E7A-00772BA71476}"/>
                  </a:ext>
                </a:extLst>
              </p:cNvPr>
              <p:cNvPicPr>
                <a:picLocks noGrp="1" noRot="1" noChangeAspect="1" noMove="1" noResize="1" noEditPoints="1" noAdjustHandles="1" noChangeArrowheads="1" noChangeShapeType="1"/>
              </p:cNvPicPr>
              <p:nvPr/>
            </p:nvPicPr>
            <p:blipFill>
              <a:blip r:embed="rId9"/>
              <a:stretch>
                <a:fillRect/>
              </a:stretch>
            </p:blipFill>
            <p:spPr>
              <a:xfrm>
                <a:off x="21405240" y="10822680"/>
                <a:ext cx="19080" cy="19080"/>
              </a:xfrm>
              <a:prstGeom prst="rect">
                <a:avLst/>
              </a:prstGeom>
            </p:spPr>
          </p:pic>
        </mc:Fallback>
      </mc:AlternateContent>
      <p:pic>
        <p:nvPicPr>
          <p:cNvPr id="6" name="Audio 5">
            <a:hlinkClick r:id="" action="ppaction://media"/>
            <a:extLst>
              <a:ext uri="{FF2B5EF4-FFF2-40B4-BE49-F238E27FC236}">
                <a16:creationId xmlns:a16="http://schemas.microsoft.com/office/drawing/2014/main" id="{C36220E8-B759-464D-877E-DB5BA984BF8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23923625" y="13255625"/>
            <a:ext cx="244475" cy="244475"/>
          </a:xfrm>
          <a:prstGeom prst="rect">
            <a:avLst/>
          </a:prstGeom>
        </p:spPr>
      </p:pic>
    </p:spTree>
    <p:custDataLst>
      <p:tags r:id="rId1"/>
    </p:custDataLst>
    <p:extLst>
      <p:ext uri="{BB962C8B-B14F-4D97-AF65-F5344CB8AC3E}">
        <p14:creationId xmlns:p14="http://schemas.microsoft.com/office/powerpoint/2010/main" val="4280501373"/>
      </p:ext>
    </p:extLst>
  </p:cSld>
  <p:clrMapOvr>
    <a:masterClrMapping/>
  </p:clrMapOvr>
  <mc:AlternateContent xmlns:mc="http://schemas.openxmlformats.org/markup-compatibility/2006" xmlns:p14="http://schemas.microsoft.com/office/powerpoint/2010/main">
    <mc:Choice Requires="p14">
      <p:transition spd="slow" p14:dur="2000" advTm="38688"/>
    </mc:Choice>
    <mc:Fallback xmlns="">
      <p:transition spd="slow" advTm="38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5"/>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ADECC-EC9F-487F-8BEE-243AD47921EE}"/>
              </a:ext>
            </a:extLst>
          </p:cNvPr>
          <p:cNvSpPr>
            <a:spLocks noGrp="1"/>
          </p:cNvSpPr>
          <p:nvPr>
            <p:ph type="title"/>
          </p:nvPr>
        </p:nvSpPr>
        <p:spPr>
          <a:xfrm>
            <a:off x="1534816" y="665312"/>
            <a:ext cx="22322480" cy="2178050"/>
          </a:xfrm>
        </p:spPr>
        <p:txBody>
          <a:bodyPr/>
          <a:lstStyle/>
          <a:p>
            <a:r>
              <a:rPr lang="en-US" dirty="0">
                <a:solidFill>
                  <a:schemeClr val="tx1"/>
                </a:solidFill>
                <a:latin typeface="Call Of Ops Duty" panose="02000500000000000000" pitchFamily="50" charset="0"/>
              </a:rPr>
              <a:t>Polarity</a:t>
            </a:r>
          </a:p>
        </p:txBody>
      </p:sp>
      <p:sp>
        <p:nvSpPr>
          <p:cNvPr id="3" name="Content Placeholder 2">
            <a:extLst>
              <a:ext uri="{FF2B5EF4-FFF2-40B4-BE49-F238E27FC236}">
                <a16:creationId xmlns:a16="http://schemas.microsoft.com/office/drawing/2014/main" id="{8FEF5B6E-F0C9-4E3A-A7CE-E15FE3215E06}"/>
              </a:ext>
            </a:extLst>
          </p:cNvPr>
          <p:cNvSpPr>
            <a:spLocks noGrp="1"/>
          </p:cNvSpPr>
          <p:nvPr>
            <p:ph idx="1"/>
          </p:nvPr>
        </p:nvSpPr>
        <p:spPr>
          <a:xfrm>
            <a:off x="1534816" y="2393504"/>
            <a:ext cx="10801647" cy="7019925"/>
          </a:xfrm>
        </p:spPr>
        <p:txBody>
          <a:bodyPr/>
          <a:lstStyle/>
          <a:p>
            <a:pPr marL="457200" indent="-457200">
              <a:buFont typeface="Arial" panose="020B0604020202020204" pitchFamily="34" charset="0"/>
              <a:buChar char="•"/>
            </a:pPr>
            <a:r>
              <a:rPr lang="en-US" sz="3200" dirty="0">
                <a:solidFill>
                  <a:schemeClr val="tx1"/>
                </a:solidFill>
                <a:latin typeface="+mj-lt"/>
              </a:rPr>
              <a:t>Polarity in general largely neutral</a:t>
            </a:r>
          </a:p>
          <a:p>
            <a:pPr marL="457200" indent="-457200">
              <a:buFont typeface="Arial" panose="020B0604020202020204" pitchFamily="34" charset="0"/>
              <a:buChar char="•"/>
            </a:pPr>
            <a:r>
              <a:rPr lang="en-US" sz="3200" dirty="0">
                <a:solidFill>
                  <a:schemeClr val="tx1"/>
                </a:solidFill>
                <a:latin typeface="+mj-lt"/>
              </a:rPr>
              <a:t>Only minor differences between teams </a:t>
            </a:r>
          </a:p>
          <a:p>
            <a:pPr marL="457200" indent="-457200">
              <a:buFont typeface="Arial" panose="020B0604020202020204" pitchFamily="34" charset="0"/>
              <a:buChar char="•"/>
            </a:pPr>
            <a:r>
              <a:rPr lang="en-US" sz="3200" dirty="0">
                <a:solidFill>
                  <a:schemeClr val="tx1"/>
                </a:solidFill>
                <a:latin typeface="+mj-lt"/>
              </a:rPr>
              <a:t>Popular idea of a toxic gaming culture is not visible </a:t>
            </a:r>
          </a:p>
          <a:p>
            <a:pPr marL="457200" indent="-457200">
              <a:buFont typeface="Arial" panose="020B0604020202020204" pitchFamily="34" charset="0"/>
              <a:buChar char="•"/>
            </a:pPr>
            <a:r>
              <a:rPr lang="en-US" sz="3200" dirty="0">
                <a:solidFill>
                  <a:schemeClr val="tx1"/>
                </a:solidFill>
                <a:latin typeface="+mj-lt"/>
              </a:rPr>
              <a:t>Little differences in polarity towards sponsors or league </a:t>
            </a:r>
          </a:p>
          <a:p>
            <a:pPr marL="457200" indent="-457200">
              <a:buFont typeface="Arial" panose="020B0604020202020204" pitchFamily="34" charset="0"/>
              <a:buChar char="•"/>
            </a:pPr>
            <a:r>
              <a:rPr lang="en-US" sz="3200" dirty="0">
                <a:solidFill>
                  <a:schemeClr val="tx1"/>
                </a:solidFill>
                <a:latin typeface="+mj-lt"/>
              </a:rPr>
              <a:t>Activision still generates some negative sentiments in the community, but less than expected</a:t>
            </a:r>
          </a:p>
        </p:txBody>
      </p:sp>
      <p:pic>
        <p:nvPicPr>
          <p:cNvPr id="6" name="Picture 5" descr="Chart, funnel chart&#10;&#10;Description automatically generated">
            <a:extLst>
              <a:ext uri="{FF2B5EF4-FFF2-40B4-BE49-F238E27FC236}">
                <a16:creationId xmlns:a16="http://schemas.microsoft.com/office/drawing/2014/main" id="{D1C7B719-72F4-48D9-828F-78F3EB507F8F}"/>
              </a:ext>
            </a:extLst>
          </p:cNvPr>
          <p:cNvPicPr>
            <a:picLocks noChangeAspect="1"/>
          </p:cNvPicPr>
          <p:nvPr/>
        </p:nvPicPr>
        <p:blipFill>
          <a:blip r:embed="rId5"/>
          <a:stretch>
            <a:fillRect/>
          </a:stretch>
        </p:blipFill>
        <p:spPr>
          <a:xfrm>
            <a:off x="12552040" y="1961456"/>
            <a:ext cx="11377264" cy="11377264"/>
          </a:xfrm>
          <a:prstGeom prst="rect">
            <a:avLst/>
          </a:prstGeom>
        </p:spPr>
      </p:pic>
      <p:pic>
        <p:nvPicPr>
          <p:cNvPr id="4" name="Audio 3">
            <a:hlinkClick r:id="" action="ppaction://media"/>
            <a:extLst>
              <a:ext uri="{FF2B5EF4-FFF2-40B4-BE49-F238E27FC236}">
                <a16:creationId xmlns:a16="http://schemas.microsoft.com/office/drawing/2014/main" id="{B0CC8454-EED1-4072-AD1A-0B71AEB6ED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23923625" y="13255625"/>
            <a:ext cx="244475" cy="244475"/>
          </a:xfrm>
          <a:prstGeom prst="rect">
            <a:avLst/>
          </a:prstGeom>
        </p:spPr>
      </p:pic>
    </p:spTree>
    <p:extLst>
      <p:ext uri="{BB962C8B-B14F-4D97-AF65-F5344CB8AC3E}">
        <p14:creationId xmlns:p14="http://schemas.microsoft.com/office/powerpoint/2010/main" val="2552077839"/>
      </p:ext>
    </p:extLst>
  </p:cSld>
  <p:clrMapOvr>
    <a:masterClrMapping/>
  </p:clrMapOvr>
  <mc:AlternateContent xmlns:mc="http://schemas.openxmlformats.org/markup-compatibility/2006" xmlns:p14="http://schemas.microsoft.com/office/powerpoint/2010/main">
    <mc:Choice Requires="p14">
      <p:transition spd="slow" p14:dur="2000" advTm="24494"/>
    </mc:Choice>
    <mc:Fallback xmlns="">
      <p:transition spd="slow" advTm="24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5"/>
</p:tagLst>
</file>

<file path=ppt/tags/tag2.xml><?xml version="1.0" encoding="utf-8"?>
<p:tagLst xmlns:a="http://schemas.openxmlformats.org/drawingml/2006/main" xmlns:r="http://schemas.openxmlformats.org/officeDocument/2006/relationships" xmlns:p="http://schemas.openxmlformats.org/presentationml/2006/main">
  <p:tag name="TIMING" val="|22.9"/>
</p:tagLst>
</file>

<file path=ppt/tags/tag3.xml><?xml version="1.0" encoding="utf-8"?>
<p:tagLst xmlns:a="http://schemas.openxmlformats.org/drawingml/2006/main" xmlns:r="http://schemas.openxmlformats.org/officeDocument/2006/relationships" xmlns:p="http://schemas.openxmlformats.org/presentationml/2006/main">
  <p:tag name="TIMING" val="|25.9"/>
</p:tagLst>
</file>

<file path=ppt/tags/tag4.xml><?xml version="1.0" encoding="utf-8"?>
<p:tagLst xmlns:a="http://schemas.openxmlformats.org/drawingml/2006/main" xmlns:r="http://schemas.openxmlformats.org/officeDocument/2006/relationships" xmlns:p="http://schemas.openxmlformats.org/presentationml/2006/main">
  <p:tag name="TIMING" val="|26.7"/>
</p:tagLst>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MP - main color">
      <a:dk1>
        <a:srgbClr val="1D202B"/>
      </a:dk1>
      <a:lt1>
        <a:srgbClr val="D2DDE5"/>
      </a:lt1>
      <a:dk2>
        <a:srgbClr val="1D202B"/>
      </a:dk2>
      <a:lt2>
        <a:srgbClr val="919BA7"/>
      </a:lt2>
      <a:accent1>
        <a:srgbClr val="50ACF7"/>
      </a:accent1>
      <a:accent2>
        <a:srgbClr val="6AC1F7"/>
      </a:accent2>
      <a:accent3>
        <a:srgbClr val="6CE4F7"/>
      </a:accent3>
      <a:accent4>
        <a:srgbClr val="70E5B9"/>
      </a:accent4>
      <a:accent5>
        <a:srgbClr val="70E994"/>
      </a:accent5>
      <a:accent6>
        <a:srgbClr val="363949"/>
      </a:accent6>
      <a:hlink>
        <a:srgbClr val="50ACF7"/>
      </a:hlink>
      <a:folHlink>
        <a:srgbClr val="6AC1F7"/>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25400">
          <a:solidFill>
            <a:schemeClr val="accent5"/>
          </a:solidFill>
          <a:miter lim="400000"/>
        </a:ln>
      </a:spPr>
      <a:bodyPr lIns="50800" tIns="50800" rIns="50800" bIns="50800" anchor="ctr"/>
      <a:lstStyle>
        <a:defPPr algn="ctr">
          <a:defRPr sz="3200" baseline="0">
            <a:solidFill>
              <a:srgbClr val="000000"/>
            </a:solidFill>
            <a:latin typeface="Helvetica Light"/>
            <a:ea typeface="Helvetica Light"/>
            <a:cs typeface="Helvetica Light"/>
            <a:sym typeface="Helvetica Light"/>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12700" cap="flat" cmpd="sng" algn="ctr">
          <a:solidFill>
            <a:srgbClr val="000000"/>
          </a:solidFill>
          <a:prstDash val="solid"/>
          <a:miter lim="400000"/>
          <a:headEnd type="none" w="med" len="med"/>
          <a:tailEnd type="none" w="med" len="med"/>
        </a:ln>
        <a:effectLst>
          <a:outerShdw blurRad="25400" algn="ctr" rotWithShape="0">
            <a:srgbClr val="000000">
              <a:alpha val="50000"/>
            </a:srgbClr>
          </a:outerShdw>
        </a:effectLst>
      </a:spPr>
      <a:bodyPr vert="horz" wrap="square" lIns="38100" tIns="38100" rIns="38100" bIns="38100" numCol="1" anchor="ctr" anchorCtr="0" compatLnSpc="1">
        <a:prstTxWarp prst="textNoShape">
          <a:avLst/>
        </a:prstTxWarp>
        <a:spAutoFit/>
      </a:bodyPr>
      <a:lstStyle>
        <a:defPPr marL="0" marR="0" indent="0" algn="l" defTabSz="825500" rtl="0" eaLnBrk="1" fontAlgn="base" latinLnBrk="0" hangingPunct="0">
          <a:lnSpc>
            <a:spcPct val="100000"/>
          </a:lnSpc>
          <a:spcBef>
            <a:spcPct val="0"/>
          </a:spcBef>
          <a:spcAft>
            <a:spcPct val="0"/>
          </a:spcAft>
          <a:buClrTx/>
          <a:buSzTx/>
          <a:buFontTx/>
          <a:buNone/>
          <a:tabLst/>
          <a:defRPr kumimoji="0" lang="x-none" altLang="x-none" sz="2000" b="0" i="0" u="none" strike="noStrike" cap="none" normalizeH="0" baseline="0">
            <a:ln>
              <a:noFill/>
            </a:ln>
            <a:solidFill>
              <a:srgbClr val="74808C"/>
            </a:solidFill>
            <a:effectLst/>
            <a:latin typeface="Poppins" charset="0"/>
            <a:ea typeface="Poppins" charset="0"/>
            <a:cs typeface="Poppins" charset="0"/>
            <a:sym typeface="Poppins"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9078</TotalTime>
  <Words>551</Words>
  <Application>Microsoft Office PowerPoint</Application>
  <PresentationFormat>Custom</PresentationFormat>
  <Paragraphs>82</Paragraphs>
  <Slides>12</Slides>
  <Notes>2</Notes>
  <HiddenSlides>0</HiddenSlides>
  <MMClips>12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Arial Black</vt:lpstr>
      <vt:lpstr>Call Of Ops Duty</vt:lpstr>
      <vt:lpstr>Helvetica Light</vt:lpstr>
      <vt:lpstr>Helvetica Neue</vt:lpstr>
      <vt:lpstr>Montserrat</vt:lpstr>
      <vt:lpstr>Montserrat Semi</vt:lpstr>
      <vt:lpstr>Open Sans</vt:lpstr>
      <vt:lpstr>Poppins</vt:lpstr>
      <vt:lpstr>Poppins Medium</vt:lpstr>
      <vt:lpstr>Raleway SemiBold</vt:lpstr>
      <vt:lpstr>White</vt:lpstr>
      <vt:lpstr>PowerPoint Presentation</vt:lpstr>
      <vt:lpstr>Agenda</vt:lpstr>
      <vt:lpstr>Background and Problem</vt:lpstr>
      <vt:lpstr>Methodology: Data </vt:lpstr>
      <vt:lpstr>Overview</vt:lpstr>
      <vt:lpstr>Engagement: Overview</vt:lpstr>
      <vt:lpstr>Engagement: Sponsors</vt:lpstr>
      <vt:lpstr>Polarity</vt:lpstr>
      <vt:lpstr>Polarity</vt:lpstr>
      <vt:lpstr>Recommendations</vt:lpstr>
      <vt:lpstr>Limitations AND FUTURE RESEARCH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Lembke</dc:creator>
  <cp:lastModifiedBy>Max Lembke</cp:lastModifiedBy>
  <cp:revision>489</cp:revision>
  <dcterms:modified xsi:type="dcterms:W3CDTF">2021-01-27T21:58:11Z</dcterms:modified>
</cp:coreProperties>
</file>